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ustom.xml" ContentType="application/vnd.openxmlformats-officedocument.custom-propertie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1" r:id="rId1"/>
  </p:sldMasterIdLst>
  <p:notesMasterIdLst>
    <p:notesMasterId r:id="rId18"/>
  </p:notes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Lst>
  <p:sldSz cx="9144000" cy="6858000" type="screen4x3"/>
  <p:notesSz cx="6858000" cy="9144000"/>
  <p:kinsoku lang="zh-CN" invalStChars="!%),.:;?]}¨·ˇˉ་―‖’”…‰∶、。〃々〉》」』】〕〗！＂＇％），．：；？］｀｜｝～￠" invalEndChars="([{·‘“〈《「『【〔〖（．［｛￡￥"/>
  <p:defaultTextStyle>
    <a:defPPr>
      <a:defRPr lang="zh-CN"/>
    </a:defPPr>
    <a:lvl1pPr marL="0" indent="0" algn="l" defTabSz="914400" eaLnBrk="1" fontAlgn="auto" latinLnBrk="0" hangingPunct="1">
      <a:buNone/>
      <a:defRPr sz="1800" kern="1200">
        <a:solidFill>
          <a:schemeClr val="tx1"/>
        </a:solidFill>
        <a:latin typeface="Droid Sans" charset="0"/>
        <a:ea typeface="宋体" charset="0"/>
        <a:cs typeface="Droid Sans" charset="0"/>
      </a:defRPr>
    </a:lvl1pPr>
    <a:lvl2pPr marL="457200" indent="0" algn="l" defTabSz="914400" eaLnBrk="1" fontAlgn="auto" latinLnBrk="0" hangingPunct="1">
      <a:buNone/>
      <a:defRPr sz="1800" kern="1200">
        <a:solidFill>
          <a:schemeClr val="tx1"/>
        </a:solidFill>
        <a:latin typeface="Droid Sans" charset="0"/>
        <a:ea typeface="宋体" charset="0"/>
        <a:cs typeface="Droid Sans" charset="0"/>
      </a:defRPr>
    </a:lvl2pPr>
    <a:lvl3pPr marL="914400" indent="0" algn="l" defTabSz="914400" eaLnBrk="1" fontAlgn="auto" latinLnBrk="0" hangingPunct="1">
      <a:buNone/>
      <a:defRPr sz="1800" kern="1200">
        <a:solidFill>
          <a:schemeClr val="tx1"/>
        </a:solidFill>
        <a:latin typeface="Droid Sans" charset="0"/>
        <a:ea typeface="宋体" charset="0"/>
        <a:cs typeface="Droid Sans" charset="0"/>
      </a:defRPr>
    </a:lvl3pPr>
    <a:lvl4pPr marL="1371600" indent="0" algn="l" defTabSz="914400" eaLnBrk="1" fontAlgn="auto" latinLnBrk="0" hangingPunct="1">
      <a:buNone/>
      <a:defRPr sz="1800" kern="1200">
        <a:solidFill>
          <a:schemeClr val="tx1"/>
        </a:solidFill>
        <a:latin typeface="Droid Sans" charset="0"/>
        <a:ea typeface="宋体" charset="0"/>
        <a:cs typeface="Droid Sans" charset="0"/>
      </a:defRPr>
    </a:lvl4pPr>
    <a:lvl5pPr marL="1828800" indent="0" algn="l" defTabSz="914400" eaLnBrk="1" fontAlgn="auto" latinLnBrk="0" hangingPunct="1">
      <a:buNone/>
      <a:defRPr sz="1800" kern="1200">
        <a:solidFill>
          <a:schemeClr val="tx1"/>
        </a:solidFill>
        <a:latin typeface="Droid Sans" charset="0"/>
        <a:ea typeface="宋体" charset="0"/>
        <a:cs typeface="Droid Sans" charset="0"/>
      </a:defRPr>
    </a:lvl5pPr>
    <a:lvl6pPr marL="2286000" indent="0" algn="l" defTabSz="914400" eaLnBrk="1" fontAlgn="auto" latinLnBrk="0" hangingPunct="1">
      <a:buNone/>
      <a:defRPr sz="1800" kern="1200">
        <a:solidFill>
          <a:schemeClr val="tx1"/>
        </a:solidFill>
        <a:latin typeface="Droid Sans" charset="0"/>
        <a:ea typeface="宋体" charset="0"/>
        <a:cs typeface="Droid Sans" charset="0"/>
      </a:defRPr>
    </a:lvl6pPr>
    <a:lvl7pPr marL="2743200" indent="0" algn="l" defTabSz="914400" eaLnBrk="1" fontAlgn="auto" latinLnBrk="0" hangingPunct="1">
      <a:buNone/>
      <a:defRPr sz="1800" kern="1200">
        <a:solidFill>
          <a:schemeClr val="tx1"/>
        </a:solidFill>
        <a:latin typeface="Droid Sans" charset="0"/>
        <a:ea typeface="宋体" charset="0"/>
        <a:cs typeface="Droid Sans" charset="0"/>
      </a:defRPr>
    </a:lvl7pPr>
    <a:lvl8pPr marL="3200400" indent="0" algn="l" defTabSz="914400" eaLnBrk="1" fontAlgn="auto" latinLnBrk="0" hangingPunct="1">
      <a:buNone/>
      <a:defRPr sz="1800" kern="1200">
        <a:solidFill>
          <a:schemeClr val="tx1"/>
        </a:solidFill>
        <a:latin typeface="Droid Sans" charset="0"/>
        <a:ea typeface="宋体" charset="0"/>
        <a:cs typeface="Droid Sans" charset="0"/>
      </a:defRPr>
    </a:lvl8pPr>
    <a:lvl9pPr marL="3200400" indent="0" algn="l" defTabSz="914400" eaLnBrk="1" fontAlgn="auto" latinLnBrk="0" hangingPunct="1">
      <a:buNone/>
      <a:defRPr sz="1800" kern="1200">
        <a:solidFill>
          <a:schemeClr val="tx1"/>
        </a:solidFill>
        <a:latin typeface="Droid Sans" charset="0"/>
        <a:ea typeface="宋体" charset="0"/>
        <a:cs typeface="Droid Sans"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Lst>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986" autoAdjust="0"/>
    <p:restoredTop sz="99500" autoAdjust="0"/>
  </p:normalViewPr>
  <p:slideViewPr>
    <p:cSldViewPr snapToGrid="0">
      <p:cViewPr varScale="1">
        <p:scale>
          <a:sx n="73" d="100"/>
          <a:sy n="73" d="100"/>
        </p:scale>
        <p:origin x="-1278"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7" d="100"/>
          <a:sy n="57" d="100"/>
        </p:scale>
        <p:origin x="0" y="0"/>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文本框"/>
          <p:cNvSpPr>
            <a:spLocks noGrp="1"/>
          </p:cNvSpPr>
          <p:nvPr>
            <p:ph type="sldNum" idx="5"/>
          </p:nvPr>
        </p:nvSpPr>
        <p:spPr>
          <a:xfrm>
            <a:off x="4021139" y="9720264"/>
            <a:ext cx="3076575" cy="512761"/>
          </a:xfrm>
          <a:prstGeom prst="rect">
            <a:avLst/>
          </a:prstGeom>
          <a:noFill/>
          <a:ln w="9525" cap="flat" cmpd="sng">
            <a:noFill/>
            <a:prstDash val="solid"/>
            <a:miter/>
          </a:ln>
        </p:spPr>
        <p:txBody>
          <a:bodyPr vert="horz" wrap="square" lIns="91492" tIns="45745" rIns="91492" bIns="45745" anchor="b" anchorCtr="0">
            <a:prstTxWarp prst="textNoShape">
              <a:avLst/>
            </a:prstTxWarp>
          </a:bodyPr>
          <a:lstStyle/>
          <a:p>
            <a:pPr algn="r"/>
            <a:fld id="{CAD2D6BD-DE1B-4B5F-8B41-2702339687B9}" type="slidenum">
              <a:rPr lang="en-US" altLang="zh-CN" sz="1100" b="0" i="0" u="none" strike="noStrike" kern="1200" cap="none" spc="0" baseline="0">
                <a:solidFill>
                  <a:schemeClr val="tx1"/>
                </a:solidFill>
                <a:latin typeface="Calibri" charset="0"/>
                <a:ea typeface="宋体" charset="0"/>
                <a:cs typeface="Calibri" charset="0"/>
              </a:rPr>
              <a:pPr algn="r"/>
              <a:t>‹#›</a:t>
            </a:fld>
            <a:endParaRPr lang="zh-CN" altLang="en-US" sz="1100">
              <a:latin typeface="Calibri" charset="0"/>
              <a:ea typeface="宋体" charset="0"/>
              <a:cs typeface="Calibri" charset="0"/>
            </a:endParaRPr>
          </a:p>
        </p:txBody>
      </p:sp>
      <p:sp>
        <p:nvSpPr>
          <p:cNvPr id="7" name="文本框"/>
          <p:cNvSpPr>
            <a:spLocks noGrp="1"/>
          </p:cNvSpPr>
          <p:nvPr>
            <p:ph type="hdr"/>
          </p:nvPr>
        </p:nvSpPr>
        <p:spPr>
          <a:xfrm>
            <a:off x="2" y="1"/>
            <a:ext cx="3076575" cy="512763"/>
          </a:xfrm>
          <a:prstGeom prst="rect">
            <a:avLst/>
          </a:prstGeom>
          <a:noFill/>
          <a:ln w="9525" cap="flat" cmpd="sng">
            <a:noFill/>
            <a:prstDash val="solid"/>
            <a:miter/>
          </a:ln>
        </p:spPr>
        <p:txBody>
          <a:bodyPr vert="horz" wrap="square" lIns="91492" tIns="45745" rIns="91492" bIns="45745" anchor="t" anchorCtr="0">
            <a:prstTxWarp prst="textNoShape">
              <a:avLst/>
            </a:prstTxWarp>
          </a:bodyPr>
          <a:lstStyle/>
          <a:p>
            <a:pPr algn="l"/>
            <a:endParaRPr lang="zh-CN" altLang="en-US" sz="1100">
              <a:latin typeface="Calibri" charset="0"/>
              <a:ea typeface="宋体" charset="0"/>
              <a:cs typeface="Calibri" charset="0"/>
            </a:endParaRPr>
          </a:p>
        </p:txBody>
      </p:sp>
      <p:sp>
        <p:nvSpPr>
          <p:cNvPr id="8" name="文本框"/>
          <p:cNvSpPr>
            <a:spLocks noGrp="1"/>
          </p:cNvSpPr>
          <p:nvPr>
            <p:ph type="dt" idx="1"/>
          </p:nvPr>
        </p:nvSpPr>
        <p:spPr>
          <a:xfrm>
            <a:off x="4021139" y="1"/>
            <a:ext cx="3076575" cy="512763"/>
          </a:xfrm>
          <a:prstGeom prst="rect">
            <a:avLst/>
          </a:prstGeom>
          <a:noFill/>
          <a:ln w="9525" cap="flat" cmpd="sng">
            <a:noFill/>
            <a:prstDash val="solid"/>
            <a:miter/>
          </a:ln>
        </p:spPr>
        <p:txBody>
          <a:bodyPr vert="horz" wrap="square" lIns="91492" tIns="45745" rIns="91492" bIns="45745" anchor="t" anchorCtr="0">
            <a:prstTxWarp prst="textNoShape">
              <a:avLst/>
            </a:prstTxWarp>
          </a:bodyPr>
          <a:lstStyle/>
          <a:p>
            <a:pPr algn="r"/>
            <a:endParaRPr lang="zh-CN" altLang="en-US" sz="1100">
              <a:latin typeface="Calibri" charset="0"/>
              <a:ea typeface="宋体" charset="0"/>
              <a:cs typeface="Calibri" charset="0"/>
            </a:endParaRPr>
          </a:p>
        </p:txBody>
      </p:sp>
      <p:sp>
        <p:nvSpPr>
          <p:cNvPr id="9" name="对象"/>
          <p:cNvSpPr>
            <a:spLocks noGrp="1" noRot="1" noChangeAspect="1"/>
          </p:cNvSpPr>
          <p:nvPr>
            <p:ph type="sldImg" idx="2"/>
          </p:nvPr>
        </p:nvSpPr>
        <p:spPr>
          <a:xfrm>
            <a:off x="990600" y="766763"/>
            <a:ext cx="5118100" cy="3838575"/>
          </a:xfrm>
          <a:prstGeom prst="rect">
            <a:avLst/>
          </a:prstGeom>
          <a:noFill/>
          <a:ln w="9525" cap="flat" cmpd="sng">
            <a:solidFill>
              <a:srgbClr val="000000"/>
            </a:solidFill>
            <a:prstDash val="solid"/>
            <a:miter/>
          </a:ln>
        </p:spPr>
      </p:sp>
      <p:sp>
        <p:nvSpPr>
          <p:cNvPr id="10" name="文本框"/>
          <p:cNvSpPr>
            <a:spLocks noGrp="1"/>
          </p:cNvSpPr>
          <p:nvPr>
            <p:ph type="body" idx="3"/>
          </p:nvPr>
        </p:nvSpPr>
        <p:spPr>
          <a:xfrm>
            <a:off x="709614" y="4862514"/>
            <a:ext cx="5680075" cy="4605337"/>
          </a:xfrm>
          <a:prstGeom prst="rect">
            <a:avLst/>
          </a:prstGeom>
          <a:noFill/>
          <a:ln w="9525" cap="flat" cmpd="sng">
            <a:noFill/>
            <a:prstDash val="solid"/>
            <a:miter/>
          </a:ln>
        </p:spPr>
        <p:txBody>
          <a:bodyPr vert="horz" wrap="square" lIns="91492" tIns="45745" rIns="91492" bIns="45745" anchor="t" anchorCtr="0">
            <a:prstTxWarp prst="textNoShape">
              <a:avLst/>
            </a:prstTxWarp>
          </a:bodyPr>
          <a:lstStyle/>
          <a:p>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11" name="文本框"/>
          <p:cNvSpPr>
            <a:spLocks noGrp="1"/>
          </p:cNvSpPr>
          <p:nvPr>
            <p:ph type="ftr" idx="4"/>
          </p:nvPr>
        </p:nvSpPr>
        <p:spPr>
          <a:xfrm>
            <a:off x="2" y="9720264"/>
            <a:ext cx="3076575" cy="512761"/>
          </a:xfrm>
          <a:prstGeom prst="rect">
            <a:avLst/>
          </a:prstGeom>
          <a:noFill/>
          <a:ln w="9525" cap="flat" cmpd="sng">
            <a:noFill/>
            <a:prstDash val="solid"/>
            <a:miter/>
          </a:ln>
        </p:spPr>
        <p:txBody>
          <a:bodyPr vert="horz" wrap="square" lIns="91492" tIns="45745" rIns="91492" bIns="45745" anchor="b" anchorCtr="0">
            <a:prstTxWarp prst="textNoShape">
              <a:avLst/>
            </a:prstTxWarp>
          </a:bodyPr>
          <a:lstStyle/>
          <a:p>
            <a:pPr algn="l"/>
            <a:endParaRPr lang="zh-CN" altLang="en-US" sz="1100">
              <a:latin typeface="Calibri" charset="0"/>
              <a:ea typeface="宋体" charset="0"/>
              <a:cs typeface="Calibri" charset="0"/>
            </a:endParaRPr>
          </a:p>
        </p:txBody>
      </p:sp>
    </p:spTree>
    <p:extLst>
      <p:ext uri="{BB962C8B-B14F-4D97-AF65-F5344CB8AC3E}">
        <p14:creationId xmlns:p14="http://schemas.microsoft.com/office/powerpoint/2010/main" xmlns="" val="315915357"/>
      </p:ext>
    </p:extLst>
  </p:cSld>
  <p:clrMap bg1="lt1" tx1="dk1" bg2="lt2" tx2="dk2" accent1="accent1" accent2="accent2" accent3="accent3" accent4="accent4" accent5="accent5" accent6="accent6" hlink="hlink" folHlink="folHlink"/>
  <p:hf hdr="0" ftr="0" dt="0"/>
  <p:notesStyle>
    <a:lvl1pPr marL="0" indent="0" algn="l" defTabSz="914400" fontAlgn="base" hangingPunct="1">
      <a:lnSpc>
        <a:spcPct val="100000"/>
      </a:lnSpc>
      <a:spcBef>
        <a:spcPct val="30000"/>
      </a:spcBef>
      <a:spcAft>
        <a:spcPts val="0"/>
      </a:spcAft>
      <a:buNone/>
      <a:defRPr sz="1200" b="0" i="0" u="none" strike="noStrike" kern="1200" cap="none" spc="0" baseline="0">
        <a:solidFill>
          <a:schemeClr val="tx1"/>
        </a:solidFill>
        <a:latin typeface="Arial" pitchFamily="34" charset="0"/>
        <a:ea typeface="宋体" charset="0"/>
        <a:cs typeface="Calibri" charset="0"/>
      </a:defRPr>
    </a:lvl1pPr>
    <a:lvl2pPr marL="457200" indent="0" algn="l" defTabSz="914400" fontAlgn="base" hangingPunct="1">
      <a:lnSpc>
        <a:spcPct val="100000"/>
      </a:lnSpc>
      <a:spcBef>
        <a:spcPct val="30000"/>
      </a:spcBef>
      <a:spcAft>
        <a:spcPts val="0"/>
      </a:spcAft>
      <a:buNone/>
      <a:defRPr sz="1200" b="0" i="0" u="none" strike="noStrike" kern="1200" cap="none" spc="0" baseline="0">
        <a:solidFill>
          <a:schemeClr val="tx1"/>
        </a:solidFill>
        <a:latin typeface="Arial" pitchFamily="34" charset="0"/>
        <a:ea typeface="宋体" charset="0"/>
        <a:cs typeface="Calibri" charset="0"/>
      </a:defRPr>
    </a:lvl2pPr>
    <a:lvl3pPr marL="914400" indent="0" algn="l" defTabSz="914400" fontAlgn="base" hangingPunct="1">
      <a:lnSpc>
        <a:spcPct val="100000"/>
      </a:lnSpc>
      <a:spcBef>
        <a:spcPct val="30000"/>
      </a:spcBef>
      <a:spcAft>
        <a:spcPts val="0"/>
      </a:spcAft>
      <a:buNone/>
      <a:defRPr sz="1200" b="0" i="0" u="none" strike="noStrike" kern="1200" cap="none" spc="0" baseline="0">
        <a:solidFill>
          <a:schemeClr val="tx1"/>
        </a:solidFill>
        <a:latin typeface="Arial" pitchFamily="34" charset="0"/>
        <a:ea typeface="宋体" charset="0"/>
        <a:cs typeface="Calibri" charset="0"/>
      </a:defRPr>
    </a:lvl3pPr>
    <a:lvl4pPr marL="1371600" indent="0" algn="l" defTabSz="914400" fontAlgn="base" hangingPunct="1">
      <a:lnSpc>
        <a:spcPct val="100000"/>
      </a:lnSpc>
      <a:spcBef>
        <a:spcPct val="30000"/>
      </a:spcBef>
      <a:spcAft>
        <a:spcPts val="0"/>
      </a:spcAft>
      <a:buNone/>
      <a:defRPr sz="1200" b="0" i="0" u="none" strike="noStrike" kern="1200" cap="none" spc="0" baseline="0">
        <a:solidFill>
          <a:schemeClr val="tx1"/>
        </a:solidFill>
        <a:latin typeface="Arial" pitchFamily="34" charset="0"/>
        <a:ea typeface="宋体" charset="0"/>
        <a:cs typeface="Calibri" charset="0"/>
      </a:defRPr>
    </a:lvl4pPr>
    <a:lvl5pPr marL="1828800" indent="0" algn="l" defTabSz="914400" fontAlgn="base" hangingPunct="1">
      <a:lnSpc>
        <a:spcPct val="100000"/>
      </a:lnSpc>
      <a:spcBef>
        <a:spcPct val="30000"/>
      </a:spcBef>
      <a:spcAft>
        <a:spcPts val="0"/>
      </a:spcAft>
      <a:buNone/>
      <a:defRPr sz="1200" b="0" i="0" u="none" strike="noStrike" kern="1200" cap="none" spc="0" baseline="0">
        <a:solidFill>
          <a:schemeClr val="tx1"/>
        </a:solidFill>
        <a:latin typeface="Arial" pitchFamily="34" charset="0"/>
        <a:ea typeface="宋体" charset="0"/>
        <a:cs typeface="Calibri" charset="0"/>
      </a:defRPr>
    </a:lvl5pPr>
    <a:lvl6pPr marL="2286000" indent="0" algn="l" defTabSz="914400" eaLnBrk="1" fontAlgn="auto" latinLnBrk="0" hangingPunct="1">
      <a:lnSpc>
        <a:spcPct val="100000"/>
      </a:lnSpc>
      <a:spcBef>
        <a:spcPts val="0"/>
      </a:spcBef>
      <a:spcAft>
        <a:spcPts val="0"/>
      </a:spcAft>
      <a:buNone/>
      <a:defRPr sz="1200" b="0" i="0" u="none" strike="noStrike" kern="1200" cap="none" spc="0" baseline="0">
        <a:solidFill>
          <a:schemeClr val="tx1"/>
        </a:solidFill>
        <a:latin typeface="Calibri" charset="0"/>
        <a:ea typeface="宋体" charset="0"/>
        <a:cs typeface="Calibri" charset="0"/>
      </a:defRPr>
    </a:lvl6pPr>
    <a:lvl7pPr marL="2743200" indent="0" algn="l" defTabSz="914400" eaLnBrk="1" fontAlgn="auto" latinLnBrk="0" hangingPunct="1">
      <a:lnSpc>
        <a:spcPct val="100000"/>
      </a:lnSpc>
      <a:spcBef>
        <a:spcPts val="0"/>
      </a:spcBef>
      <a:spcAft>
        <a:spcPts val="0"/>
      </a:spcAft>
      <a:buNone/>
      <a:defRPr sz="1200" b="0" i="0" u="none" strike="noStrike" kern="1200" cap="none" spc="0" baseline="0">
        <a:solidFill>
          <a:schemeClr val="tx1"/>
        </a:solidFill>
        <a:latin typeface="Calibri" charset="0"/>
        <a:ea typeface="宋体" charset="0"/>
        <a:cs typeface="Calibri" charset="0"/>
      </a:defRPr>
    </a:lvl7pPr>
    <a:lvl8pPr marL="3200400" indent="0" algn="l" defTabSz="914400" eaLnBrk="1" fontAlgn="auto" latinLnBrk="0" hangingPunct="1">
      <a:lnSpc>
        <a:spcPct val="100000"/>
      </a:lnSpc>
      <a:spcBef>
        <a:spcPts val="0"/>
      </a:spcBef>
      <a:spcAft>
        <a:spcPts val="0"/>
      </a:spcAft>
      <a:buNone/>
      <a:defRPr sz="1200" b="0" i="0" u="none" strike="noStrike" kern="1200" cap="none" spc="0" baseline="0">
        <a:solidFill>
          <a:schemeClr val="tx1"/>
        </a:solidFill>
        <a:latin typeface="Calibri" charset="0"/>
        <a:ea typeface="宋体" charset="0"/>
        <a:cs typeface="Calibri" charset="0"/>
      </a:defRPr>
    </a:lvl8pPr>
    <a:lvl9pPr marL="3200400" indent="0" algn="l" defTabSz="914400" eaLnBrk="1" fontAlgn="auto" latinLnBrk="0" hangingPunct="1">
      <a:lnSpc>
        <a:spcPct val="100000"/>
      </a:lnSpc>
      <a:spcBef>
        <a:spcPts val="0"/>
      </a:spcBef>
      <a:spcAft>
        <a:spcPts val="0"/>
      </a:spcAft>
      <a:buNone/>
      <a:defRPr sz="1200" b="0" i="0" u="none" strike="noStrike" kern="1200" cap="none" spc="0" baseline="0">
        <a:solidFill>
          <a:schemeClr val="tx1"/>
        </a:solidFill>
        <a:latin typeface="Calibri" charset="0"/>
        <a:ea typeface="宋体" charset="0"/>
        <a:cs typeface="Calibri" charset="0"/>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p:cNvSpPr>
            <a:spLocks noGrp="1" noRot="1" noChangeAspect="1"/>
          </p:cNvSpPr>
          <p:nvPr>
            <p:ph type="sldImg"/>
          </p:nvPr>
        </p:nvSpPr>
        <p:spPr/>
      </p:sp>
      <p:sp>
        <p:nvSpPr>
          <p:cNvPr id="3" name="文本框"/>
          <p:cNvSpPr>
            <a:spLocks noGrp="1"/>
          </p:cNvSpPr>
          <p:nvPr>
            <p:ph type="body" idx="1"/>
          </p:nvPr>
        </p:nvSpPr>
        <p:spPr/>
        <p:txBody>
          <a:bodyPr/>
          <a:lstStyle/>
          <a:p>
            <a:endParaRPr lang="zh-CN" altLang="en-US"/>
          </a:p>
        </p:txBody>
      </p:sp>
      <p:sp>
        <p:nvSpPr>
          <p:cNvPr id="12" name="文本框"/>
          <p:cNvSpPr>
            <a:spLocks noGrp="1"/>
          </p:cNvSpPr>
          <p:nvPr>
            <p:ph type="sldNum" idx="5"/>
          </p:nvPr>
        </p:nvSpPr>
        <p:spPr>
          <a:xfrm>
            <a:off x="4021139" y="9720264"/>
            <a:ext cx="3076575" cy="512761"/>
          </a:xfrm>
          <a:prstGeom prst="rect">
            <a:avLst/>
          </a:prstGeom>
          <a:noFill/>
          <a:ln w="9525" cap="flat" cmpd="sng">
            <a:noFill/>
            <a:prstDash val="solid"/>
            <a:miter/>
          </a:ln>
        </p:spPr>
        <p:txBody>
          <a:bodyPr vert="horz" wrap="square" lIns="91492" tIns="45745" rIns="91492" bIns="45745" anchor="b" anchorCtr="0">
            <a:prstTxWarp prst="textNoShape">
              <a:avLst/>
            </a:prstTxWarp>
          </a:bodyPr>
          <a:lstStyle/>
          <a:p>
            <a:pPr algn="r"/>
            <a:fld id="{CAD2D6BD-DE1B-4B5F-8B41-2702339687B9}" type="slidenum">
              <a:rPr lang="en-US" altLang="zh-CN" sz="1100" b="0" i="0" u="none" strike="noStrike" kern="1200" cap="none" spc="0" baseline="0">
                <a:solidFill>
                  <a:schemeClr val="tx1"/>
                </a:solidFill>
                <a:latin typeface="Calibri" charset="0"/>
                <a:ea typeface="宋体" charset="0"/>
                <a:cs typeface="Calibri" charset="0"/>
              </a:rPr>
              <a:pPr algn="r"/>
              <a:t>1</a:t>
            </a:fld>
            <a:endParaRPr lang="zh-CN" altLang="en-US" sz="1100">
              <a:latin typeface="Calibri" charset="0"/>
              <a:ea typeface="宋体" charset="0"/>
              <a:cs typeface="Calibri" charset="0"/>
            </a:endParaRPr>
          </a:p>
        </p:txBody>
      </p:sp>
    </p:spTree>
    <p:extLst>
      <p:ext uri="{BB962C8B-B14F-4D97-AF65-F5344CB8AC3E}">
        <p14:creationId xmlns:p14="http://schemas.microsoft.com/office/powerpoint/2010/main" xmlns="" val="502481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p:cNvSpPr>
            <a:spLocks noGrp="1" noRot="1" noChangeAspect="1"/>
          </p:cNvSpPr>
          <p:nvPr>
            <p:ph type="sldImg"/>
          </p:nvPr>
        </p:nvSpPr>
        <p:spPr/>
      </p:sp>
      <p:sp>
        <p:nvSpPr>
          <p:cNvPr id="3" name="文本框"/>
          <p:cNvSpPr>
            <a:spLocks noGrp="1"/>
          </p:cNvSpPr>
          <p:nvPr>
            <p:ph type="body" idx="1"/>
          </p:nvPr>
        </p:nvSpPr>
        <p:spPr/>
        <p:txBody>
          <a:bodyPr/>
          <a:lstStyle/>
          <a:p>
            <a:endParaRPr lang="zh-CN" altLang="en-US"/>
          </a:p>
        </p:txBody>
      </p:sp>
      <p:sp>
        <p:nvSpPr>
          <p:cNvPr id="12" name="文本框"/>
          <p:cNvSpPr>
            <a:spLocks noGrp="1"/>
          </p:cNvSpPr>
          <p:nvPr>
            <p:ph type="sldNum" idx="5"/>
          </p:nvPr>
        </p:nvSpPr>
        <p:spPr>
          <a:xfrm>
            <a:off x="4021139" y="9720264"/>
            <a:ext cx="3076575" cy="512761"/>
          </a:xfrm>
          <a:prstGeom prst="rect">
            <a:avLst/>
          </a:prstGeom>
          <a:noFill/>
          <a:ln w="9525" cap="flat" cmpd="sng">
            <a:noFill/>
            <a:prstDash val="solid"/>
            <a:miter/>
          </a:ln>
        </p:spPr>
        <p:txBody>
          <a:bodyPr vert="horz" wrap="square" lIns="91492" tIns="45745" rIns="91492" bIns="45745" anchor="b" anchorCtr="0">
            <a:prstTxWarp prst="textNoShape">
              <a:avLst/>
            </a:prstTxWarp>
          </a:bodyPr>
          <a:lstStyle/>
          <a:p>
            <a:pPr algn="r"/>
            <a:fld id="{CAD2D6BD-DE1B-4B5F-8B41-2702339687B9}" type="slidenum">
              <a:rPr lang="en-US" altLang="zh-CN" sz="1100" b="0" i="0" u="none" strike="noStrike" kern="1200" cap="none" spc="0" baseline="0">
                <a:solidFill>
                  <a:schemeClr val="tx1"/>
                </a:solidFill>
                <a:latin typeface="Calibri" charset="0"/>
                <a:ea typeface="宋体" charset="0"/>
                <a:cs typeface="Calibri" charset="0"/>
              </a:rPr>
              <a:pPr algn="r"/>
              <a:t>2</a:t>
            </a:fld>
            <a:endParaRPr lang="zh-CN" altLang="en-US" sz="1100">
              <a:latin typeface="Calibri" charset="0"/>
              <a:ea typeface="宋体" charset="0"/>
              <a:cs typeface="Calibri" charset="0"/>
            </a:endParaRPr>
          </a:p>
        </p:txBody>
      </p:sp>
    </p:spTree>
    <p:extLst>
      <p:ext uri="{BB962C8B-B14F-4D97-AF65-F5344CB8AC3E}">
        <p14:creationId xmlns:p14="http://schemas.microsoft.com/office/powerpoint/2010/main" xmlns="" val="20478608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p:cNvSpPr>
            <a:spLocks noGrp="1" noRot="1" noChangeAspect="1"/>
          </p:cNvSpPr>
          <p:nvPr>
            <p:ph type="sldImg"/>
          </p:nvPr>
        </p:nvSpPr>
        <p:spPr/>
      </p:sp>
      <p:sp>
        <p:nvSpPr>
          <p:cNvPr id="3" name="文本框"/>
          <p:cNvSpPr>
            <a:spLocks noGrp="1"/>
          </p:cNvSpPr>
          <p:nvPr>
            <p:ph type="body" idx="1"/>
          </p:nvPr>
        </p:nvSpPr>
        <p:spPr/>
        <p:txBody>
          <a:bodyPr/>
          <a:lstStyle/>
          <a:p>
            <a:endParaRPr lang="zh-CN" altLang="en-US"/>
          </a:p>
        </p:txBody>
      </p:sp>
      <p:sp>
        <p:nvSpPr>
          <p:cNvPr id="12" name="文本框"/>
          <p:cNvSpPr>
            <a:spLocks noGrp="1"/>
          </p:cNvSpPr>
          <p:nvPr>
            <p:ph type="sldNum" idx="5"/>
          </p:nvPr>
        </p:nvSpPr>
        <p:spPr>
          <a:xfrm>
            <a:off x="4021139" y="9720264"/>
            <a:ext cx="3076575" cy="512761"/>
          </a:xfrm>
          <a:prstGeom prst="rect">
            <a:avLst/>
          </a:prstGeom>
          <a:noFill/>
          <a:ln w="9525" cap="flat" cmpd="sng">
            <a:noFill/>
            <a:prstDash val="solid"/>
            <a:miter/>
          </a:ln>
        </p:spPr>
        <p:txBody>
          <a:bodyPr vert="horz" wrap="square" lIns="91492" tIns="45745" rIns="91492" bIns="45745" anchor="b" anchorCtr="0">
            <a:prstTxWarp prst="textNoShape">
              <a:avLst/>
            </a:prstTxWarp>
          </a:bodyPr>
          <a:lstStyle/>
          <a:p>
            <a:pPr algn="r"/>
            <a:fld id="{CAD2D6BD-DE1B-4B5F-8B41-2702339687B9}" type="slidenum">
              <a:rPr lang="en-US" altLang="zh-CN" sz="1100" b="0" i="0" u="none" strike="noStrike" kern="1200" cap="none" spc="0" baseline="0">
                <a:solidFill>
                  <a:schemeClr val="tx1"/>
                </a:solidFill>
                <a:latin typeface="Calibri" charset="0"/>
                <a:ea typeface="宋体" charset="0"/>
                <a:cs typeface="Calibri" charset="0"/>
              </a:rPr>
              <a:pPr algn="r"/>
              <a:t>3</a:t>
            </a:fld>
            <a:endParaRPr lang="zh-CN" altLang="en-US" sz="1100">
              <a:latin typeface="Calibri" charset="0"/>
              <a:ea typeface="宋体" charset="0"/>
              <a:cs typeface="Calibri" charset="0"/>
            </a:endParaRPr>
          </a:p>
        </p:txBody>
      </p:sp>
    </p:spTree>
    <p:extLst>
      <p:ext uri="{BB962C8B-B14F-4D97-AF65-F5344CB8AC3E}">
        <p14:creationId xmlns:p14="http://schemas.microsoft.com/office/powerpoint/2010/main" xmlns="" val="17611111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p:cNvSpPr>
            <a:spLocks noGrp="1" noRot="1" noChangeAspect="1"/>
          </p:cNvSpPr>
          <p:nvPr>
            <p:ph type="sldImg"/>
          </p:nvPr>
        </p:nvSpPr>
        <p:spPr/>
      </p:sp>
      <p:sp>
        <p:nvSpPr>
          <p:cNvPr id="3" name="文本框"/>
          <p:cNvSpPr>
            <a:spLocks noGrp="1"/>
          </p:cNvSpPr>
          <p:nvPr>
            <p:ph type="body" idx="1"/>
          </p:nvPr>
        </p:nvSpPr>
        <p:spPr/>
        <p:txBody>
          <a:bodyPr/>
          <a:lstStyle/>
          <a:p>
            <a:endParaRPr lang="zh-CN" altLang="en-US"/>
          </a:p>
        </p:txBody>
      </p:sp>
      <p:sp>
        <p:nvSpPr>
          <p:cNvPr id="12" name="文本框"/>
          <p:cNvSpPr>
            <a:spLocks noGrp="1"/>
          </p:cNvSpPr>
          <p:nvPr>
            <p:ph type="sldNum" idx="5"/>
          </p:nvPr>
        </p:nvSpPr>
        <p:spPr>
          <a:xfrm>
            <a:off x="4021139" y="9720264"/>
            <a:ext cx="3076575" cy="512761"/>
          </a:xfrm>
          <a:prstGeom prst="rect">
            <a:avLst/>
          </a:prstGeom>
          <a:noFill/>
          <a:ln w="9525" cap="flat" cmpd="sng">
            <a:noFill/>
            <a:prstDash val="solid"/>
            <a:miter/>
          </a:ln>
        </p:spPr>
        <p:txBody>
          <a:bodyPr vert="horz" wrap="square" lIns="91492" tIns="45745" rIns="91492" bIns="45745" anchor="b" anchorCtr="0">
            <a:prstTxWarp prst="textNoShape">
              <a:avLst/>
            </a:prstTxWarp>
          </a:bodyPr>
          <a:lstStyle/>
          <a:p>
            <a:pPr algn="r"/>
            <a:fld id="{CAD2D6BD-DE1B-4B5F-8B41-2702339687B9}" type="slidenum">
              <a:rPr lang="en-US" altLang="zh-CN" sz="1100" b="0" i="0" u="none" strike="noStrike" kern="1200" cap="none" spc="0" baseline="0">
                <a:solidFill>
                  <a:schemeClr val="tx1"/>
                </a:solidFill>
                <a:latin typeface="Calibri" charset="0"/>
                <a:ea typeface="宋体" charset="0"/>
                <a:cs typeface="Calibri" charset="0"/>
              </a:rPr>
              <a:pPr algn="r"/>
              <a:t>4</a:t>
            </a:fld>
            <a:endParaRPr lang="zh-CN" altLang="en-US" sz="1100">
              <a:latin typeface="Calibri" charset="0"/>
              <a:ea typeface="宋体" charset="0"/>
              <a:cs typeface="Calibri" charset="0"/>
            </a:endParaRPr>
          </a:p>
        </p:txBody>
      </p:sp>
    </p:spTree>
    <p:extLst>
      <p:ext uri="{BB962C8B-B14F-4D97-AF65-F5344CB8AC3E}">
        <p14:creationId xmlns:p14="http://schemas.microsoft.com/office/powerpoint/2010/main" xmlns="" val="12495658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p:cNvSpPr>
            <a:spLocks noGrp="1" noRot="1" noChangeAspect="1"/>
          </p:cNvSpPr>
          <p:nvPr>
            <p:ph type="sldImg"/>
          </p:nvPr>
        </p:nvSpPr>
        <p:spPr/>
      </p:sp>
      <p:sp>
        <p:nvSpPr>
          <p:cNvPr id="3" name="文本框"/>
          <p:cNvSpPr>
            <a:spLocks noGrp="1"/>
          </p:cNvSpPr>
          <p:nvPr>
            <p:ph type="body" idx="1"/>
          </p:nvPr>
        </p:nvSpPr>
        <p:spPr/>
        <p:txBody>
          <a:bodyPr/>
          <a:lstStyle/>
          <a:p>
            <a:endParaRPr lang="zh-CN" altLang="en-US"/>
          </a:p>
        </p:txBody>
      </p:sp>
      <p:sp>
        <p:nvSpPr>
          <p:cNvPr id="12" name="文本框"/>
          <p:cNvSpPr>
            <a:spLocks noGrp="1"/>
          </p:cNvSpPr>
          <p:nvPr>
            <p:ph type="sldNum" idx="5"/>
          </p:nvPr>
        </p:nvSpPr>
        <p:spPr>
          <a:xfrm>
            <a:off x="4021139" y="9720264"/>
            <a:ext cx="3076575" cy="512761"/>
          </a:xfrm>
          <a:prstGeom prst="rect">
            <a:avLst/>
          </a:prstGeom>
          <a:noFill/>
          <a:ln w="9525" cap="flat" cmpd="sng">
            <a:noFill/>
            <a:prstDash val="solid"/>
            <a:miter/>
          </a:ln>
        </p:spPr>
        <p:txBody>
          <a:bodyPr vert="horz" wrap="square" lIns="91492" tIns="45745" rIns="91492" bIns="45745" anchor="b" anchorCtr="0">
            <a:prstTxWarp prst="textNoShape">
              <a:avLst/>
            </a:prstTxWarp>
          </a:bodyPr>
          <a:lstStyle/>
          <a:p>
            <a:pPr algn="r"/>
            <a:fld id="{CAD2D6BD-DE1B-4B5F-8B41-2702339687B9}" type="slidenum">
              <a:rPr lang="en-US" altLang="zh-CN" sz="1100" b="0" i="0" u="none" strike="noStrike" kern="1200" cap="none" spc="0" baseline="0">
                <a:solidFill>
                  <a:schemeClr val="tx1"/>
                </a:solidFill>
                <a:latin typeface="Calibri" charset="0"/>
                <a:ea typeface="宋体" charset="0"/>
                <a:cs typeface="Calibri" charset="0"/>
              </a:rPr>
              <a:pPr algn="r"/>
              <a:t>5</a:t>
            </a:fld>
            <a:endParaRPr lang="zh-CN" altLang="en-US" sz="1100">
              <a:latin typeface="Calibri" charset="0"/>
              <a:ea typeface="宋体" charset="0"/>
              <a:cs typeface="Calibri" charset="0"/>
            </a:endParaRPr>
          </a:p>
        </p:txBody>
      </p:sp>
    </p:spTree>
    <p:extLst>
      <p:ext uri="{BB962C8B-B14F-4D97-AF65-F5344CB8AC3E}">
        <p14:creationId xmlns:p14="http://schemas.microsoft.com/office/powerpoint/2010/main" xmlns="" val="6921842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p:cNvSpPr>
            <a:spLocks noGrp="1" noRot="1" noChangeAspect="1"/>
          </p:cNvSpPr>
          <p:nvPr>
            <p:ph type="sldImg"/>
          </p:nvPr>
        </p:nvSpPr>
        <p:spPr/>
      </p:sp>
      <p:sp>
        <p:nvSpPr>
          <p:cNvPr id="3" name="文本框"/>
          <p:cNvSpPr>
            <a:spLocks noGrp="1"/>
          </p:cNvSpPr>
          <p:nvPr>
            <p:ph type="body" idx="1"/>
          </p:nvPr>
        </p:nvSpPr>
        <p:spPr/>
        <p:txBody>
          <a:bodyPr/>
          <a:lstStyle/>
          <a:p>
            <a:endParaRPr lang="zh-CN" altLang="en-US"/>
          </a:p>
        </p:txBody>
      </p:sp>
      <p:sp>
        <p:nvSpPr>
          <p:cNvPr id="12" name="文本框"/>
          <p:cNvSpPr>
            <a:spLocks noGrp="1"/>
          </p:cNvSpPr>
          <p:nvPr>
            <p:ph type="sldNum" idx="5"/>
          </p:nvPr>
        </p:nvSpPr>
        <p:spPr>
          <a:xfrm>
            <a:off x="4021139" y="9720264"/>
            <a:ext cx="3076575" cy="512761"/>
          </a:xfrm>
          <a:prstGeom prst="rect">
            <a:avLst/>
          </a:prstGeom>
          <a:noFill/>
          <a:ln w="9525" cap="flat" cmpd="sng">
            <a:noFill/>
            <a:prstDash val="solid"/>
            <a:miter/>
          </a:ln>
        </p:spPr>
        <p:txBody>
          <a:bodyPr vert="horz" wrap="square" lIns="91492" tIns="45745" rIns="91492" bIns="45745" anchor="b" anchorCtr="0">
            <a:prstTxWarp prst="textNoShape">
              <a:avLst/>
            </a:prstTxWarp>
          </a:bodyPr>
          <a:lstStyle/>
          <a:p>
            <a:pPr algn="r"/>
            <a:fld id="{CAD2D6BD-DE1B-4B5F-8B41-2702339687B9}" type="slidenum">
              <a:rPr lang="en-US" altLang="zh-CN" sz="1100" b="0" i="0" u="none" strike="noStrike" kern="1200" cap="none" spc="0" baseline="0">
                <a:solidFill>
                  <a:schemeClr val="tx1"/>
                </a:solidFill>
                <a:latin typeface="Calibri" charset="0"/>
                <a:ea typeface="宋体" charset="0"/>
                <a:cs typeface="Calibri" charset="0"/>
              </a:rPr>
              <a:pPr algn="r"/>
              <a:t>6</a:t>
            </a:fld>
            <a:endParaRPr lang="zh-CN" altLang="en-US" sz="1100">
              <a:latin typeface="Calibri" charset="0"/>
              <a:ea typeface="宋体" charset="0"/>
              <a:cs typeface="Calibri" charset="0"/>
            </a:endParaRPr>
          </a:p>
        </p:txBody>
      </p:sp>
    </p:spTree>
    <p:extLst>
      <p:ext uri="{BB962C8B-B14F-4D97-AF65-F5344CB8AC3E}">
        <p14:creationId xmlns:p14="http://schemas.microsoft.com/office/powerpoint/2010/main" xmlns="" val="7124671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p:cNvSpPr>
            <a:spLocks noGrp="1" noRot="1" noChangeAspect="1"/>
          </p:cNvSpPr>
          <p:nvPr>
            <p:ph type="sldImg"/>
          </p:nvPr>
        </p:nvSpPr>
        <p:spPr/>
      </p:sp>
      <p:sp>
        <p:nvSpPr>
          <p:cNvPr id="3" name="文本框"/>
          <p:cNvSpPr>
            <a:spLocks noGrp="1"/>
          </p:cNvSpPr>
          <p:nvPr>
            <p:ph type="body" idx="1"/>
          </p:nvPr>
        </p:nvSpPr>
        <p:spPr/>
        <p:txBody>
          <a:bodyPr/>
          <a:lstStyle/>
          <a:p>
            <a:endParaRPr lang="zh-CN" altLang="en-US"/>
          </a:p>
        </p:txBody>
      </p:sp>
      <p:sp>
        <p:nvSpPr>
          <p:cNvPr id="12" name="文本框"/>
          <p:cNvSpPr>
            <a:spLocks noGrp="1"/>
          </p:cNvSpPr>
          <p:nvPr>
            <p:ph type="sldNum" idx="5"/>
          </p:nvPr>
        </p:nvSpPr>
        <p:spPr>
          <a:xfrm>
            <a:off x="4021139" y="9720264"/>
            <a:ext cx="3076575" cy="512761"/>
          </a:xfrm>
          <a:prstGeom prst="rect">
            <a:avLst/>
          </a:prstGeom>
          <a:noFill/>
          <a:ln w="9525" cap="flat" cmpd="sng">
            <a:noFill/>
            <a:prstDash val="solid"/>
            <a:miter/>
          </a:ln>
        </p:spPr>
        <p:txBody>
          <a:bodyPr vert="horz" wrap="square" lIns="91492" tIns="45745" rIns="91492" bIns="45745" anchor="b" anchorCtr="0">
            <a:prstTxWarp prst="textNoShape">
              <a:avLst/>
            </a:prstTxWarp>
          </a:bodyPr>
          <a:lstStyle/>
          <a:p>
            <a:pPr algn="r"/>
            <a:fld id="{CAD2D6BD-DE1B-4B5F-8B41-2702339687B9}" type="slidenum">
              <a:rPr lang="en-US" altLang="zh-CN" sz="1100" b="0" i="0" u="none" strike="noStrike" kern="1200" cap="none" spc="0" baseline="0">
                <a:solidFill>
                  <a:schemeClr val="tx1"/>
                </a:solidFill>
                <a:latin typeface="Calibri" charset="0"/>
                <a:ea typeface="宋体" charset="0"/>
                <a:cs typeface="Calibri" charset="0"/>
              </a:rPr>
              <a:pPr algn="r"/>
              <a:t>7</a:t>
            </a:fld>
            <a:endParaRPr lang="zh-CN" altLang="en-US" sz="1100">
              <a:latin typeface="Calibri" charset="0"/>
              <a:ea typeface="宋体" charset="0"/>
              <a:cs typeface="Calibri" charset="0"/>
            </a:endParaRPr>
          </a:p>
        </p:txBody>
      </p:sp>
    </p:spTree>
    <p:extLst>
      <p:ext uri="{BB962C8B-B14F-4D97-AF65-F5344CB8AC3E}">
        <p14:creationId xmlns:p14="http://schemas.microsoft.com/office/powerpoint/2010/main" xmlns="" val="12568133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p:cNvSpPr>
            <a:spLocks noGrp="1" noRot="1" noChangeAspect="1"/>
          </p:cNvSpPr>
          <p:nvPr>
            <p:ph type="sldImg"/>
          </p:nvPr>
        </p:nvSpPr>
        <p:spPr/>
      </p:sp>
      <p:sp>
        <p:nvSpPr>
          <p:cNvPr id="3" name="文本框"/>
          <p:cNvSpPr>
            <a:spLocks noGrp="1"/>
          </p:cNvSpPr>
          <p:nvPr>
            <p:ph type="body" idx="1"/>
          </p:nvPr>
        </p:nvSpPr>
        <p:spPr/>
        <p:txBody>
          <a:bodyPr/>
          <a:lstStyle/>
          <a:p>
            <a:endParaRPr lang="zh-CN" altLang="en-US"/>
          </a:p>
        </p:txBody>
      </p:sp>
      <p:sp>
        <p:nvSpPr>
          <p:cNvPr id="12" name="文本框"/>
          <p:cNvSpPr>
            <a:spLocks noGrp="1"/>
          </p:cNvSpPr>
          <p:nvPr>
            <p:ph type="sldNum" idx="5"/>
          </p:nvPr>
        </p:nvSpPr>
        <p:spPr>
          <a:xfrm>
            <a:off x="4021139" y="9720264"/>
            <a:ext cx="3076575" cy="512761"/>
          </a:xfrm>
          <a:prstGeom prst="rect">
            <a:avLst/>
          </a:prstGeom>
          <a:noFill/>
          <a:ln w="9525" cap="flat" cmpd="sng">
            <a:noFill/>
            <a:prstDash val="solid"/>
            <a:miter/>
          </a:ln>
        </p:spPr>
        <p:txBody>
          <a:bodyPr vert="horz" wrap="square" lIns="91492" tIns="45745" rIns="91492" bIns="45745" anchor="b" anchorCtr="0">
            <a:prstTxWarp prst="textNoShape">
              <a:avLst/>
            </a:prstTxWarp>
          </a:bodyPr>
          <a:lstStyle/>
          <a:p>
            <a:pPr algn="r"/>
            <a:fld id="{CAD2D6BD-DE1B-4B5F-8B41-2702339687B9}" type="slidenum">
              <a:rPr lang="en-US" altLang="zh-CN" sz="1100" b="0" i="0" u="none" strike="noStrike" kern="1200" cap="none" spc="0" baseline="0">
                <a:solidFill>
                  <a:schemeClr val="tx1"/>
                </a:solidFill>
                <a:latin typeface="Calibri" charset="0"/>
                <a:ea typeface="宋体" charset="0"/>
                <a:cs typeface="Calibri" charset="0"/>
              </a:rPr>
              <a:pPr algn="r"/>
              <a:t>8</a:t>
            </a:fld>
            <a:endParaRPr lang="zh-CN" altLang="en-US" sz="1100">
              <a:latin typeface="Calibri" charset="0"/>
              <a:ea typeface="宋体" charset="0"/>
              <a:cs typeface="Calibri" charset="0"/>
            </a:endParaRPr>
          </a:p>
        </p:txBody>
      </p:sp>
    </p:spTree>
    <p:extLst>
      <p:ext uri="{BB962C8B-B14F-4D97-AF65-F5344CB8AC3E}">
        <p14:creationId xmlns:p14="http://schemas.microsoft.com/office/powerpoint/2010/main" xmlns="" val="7792393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p:cNvSpPr>
            <a:spLocks noGrp="1" noRot="1" noChangeAspect="1"/>
          </p:cNvSpPr>
          <p:nvPr>
            <p:ph type="sldImg"/>
          </p:nvPr>
        </p:nvSpPr>
        <p:spPr/>
      </p:sp>
      <p:sp>
        <p:nvSpPr>
          <p:cNvPr id="3" name="文本框"/>
          <p:cNvSpPr>
            <a:spLocks noGrp="1"/>
          </p:cNvSpPr>
          <p:nvPr>
            <p:ph type="body" idx="1"/>
          </p:nvPr>
        </p:nvSpPr>
        <p:spPr/>
        <p:txBody>
          <a:bodyPr/>
          <a:lstStyle/>
          <a:p>
            <a:endParaRPr lang="zh-CN" altLang="en-US"/>
          </a:p>
        </p:txBody>
      </p:sp>
      <p:sp>
        <p:nvSpPr>
          <p:cNvPr id="12" name="文本框"/>
          <p:cNvSpPr>
            <a:spLocks noGrp="1"/>
          </p:cNvSpPr>
          <p:nvPr>
            <p:ph type="sldNum" idx="5"/>
          </p:nvPr>
        </p:nvSpPr>
        <p:spPr>
          <a:xfrm>
            <a:off x="4021139" y="9720264"/>
            <a:ext cx="3076575" cy="512761"/>
          </a:xfrm>
          <a:prstGeom prst="rect">
            <a:avLst/>
          </a:prstGeom>
          <a:noFill/>
          <a:ln w="9525" cap="flat" cmpd="sng">
            <a:noFill/>
            <a:prstDash val="solid"/>
            <a:miter/>
          </a:ln>
        </p:spPr>
        <p:txBody>
          <a:bodyPr vert="horz" wrap="square" lIns="91492" tIns="45745" rIns="91492" bIns="45745" anchor="b" anchorCtr="0">
            <a:prstTxWarp prst="textNoShape">
              <a:avLst/>
            </a:prstTxWarp>
          </a:bodyPr>
          <a:lstStyle/>
          <a:p>
            <a:pPr algn="r"/>
            <a:fld id="{CAD2D6BD-DE1B-4B5F-8B41-2702339687B9}" type="slidenum">
              <a:rPr lang="en-US" altLang="zh-CN" sz="1100" b="0" i="0" u="none" strike="noStrike" kern="1200" cap="none" spc="0" baseline="0">
                <a:solidFill>
                  <a:schemeClr val="tx1"/>
                </a:solidFill>
                <a:latin typeface="Calibri" charset="0"/>
                <a:ea typeface="宋体" charset="0"/>
                <a:cs typeface="Calibri" charset="0"/>
              </a:rPr>
              <a:pPr algn="r"/>
              <a:t>9</a:t>
            </a:fld>
            <a:endParaRPr lang="zh-CN" altLang="en-US" sz="1100">
              <a:latin typeface="Calibri" charset="0"/>
              <a:ea typeface="宋体" charset="0"/>
              <a:cs typeface="Calibri" charset="0"/>
            </a:endParaRPr>
          </a:p>
        </p:txBody>
      </p:sp>
    </p:spTree>
    <p:extLst>
      <p:ext uri="{BB962C8B-B14F-4D97-AF65-F5344CB8AC3E}">
        <p14:creationId xmlns:p14="http://schemas.microsoft.com/office/powerpoint/2010/main" xmlns="" val="331142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p:cNvSpPr>
            <a:spLocks noGrp="1" noRot="1" noChangeAspect="1"/>
          </p:cNvSpPr>
          <p:nvPr>
            <p:ph type="sldImg"/>
          </p:nvPr>
        </p:nvSpPr>
        <p:spPr/>
      </p:sp>
      <p:sp>
        <p:nvSpPr>
          <p:cNvPr id="3" name="文本框"/>
          <p:cNvSpPr>
            <a:spLocks noGrp="1"/>
          </p:cNvSpPr>
          <p:nvPr>
            <p:ph type="body" idx="1"/>
          </p:nvPr>
        </p:nvSpPr>
        <p:spPr/>
        <p:txBody>
          <a:bodyPr/>
          <a:lstStyle/>
          <a:p>
            <a:endParaRPr lang="zh-CN" altLang="en-US"/>
          </a:p>
        </p:txBody>
      </p:sp>
      <p:sp>
        <p:nvSpPr>
          <p:cNvPr id="12" name="文本框"/>
          <p:cNvSpPr>
            <a:spLocks noGrp="1"/>
          </p:cNvSpPr>
          <p:nvPr>
            <p:ph type="sldNum" idx="5"/>
          </p:nvPr>
        </p:nvSpPr>
        <p:spPr>
          <a:xfrm>
            <a:off x="4021139" y="9720264"/>
            <a:ext cx="3076575" cy="512761"/>
          </a:xfrm>
          <a:prstGeom prst="rect">
            <a:avLst/>
          </a:prstGeom>
          <a:noFill/>
          <a:ln w="9525" cap="flat" cmpd="sng">
            <a:noFill/>
            <a:prstDash val="solid"/>
            <a:miter/>
          </a:ln>
        </p:spPr>
        <p:txBody>
          <a:bodyPr vert="horz" wrap="square" lIns="91492" tIns="45745" rIns="91492" bIns="45745" anchor="b" anchorCtr="0">
            <a:prstTxWarp prst="textNoShape">
              <a:avLst/>
            </a:prstTxWarp>
          </a:bodyPr>
          <a:lstStyle/>
          <a:p>
            <a:pPr algn="r"/>
            <a:fld id="{CAD2D6BD-DE1B-4B5F-8B41-2702339687B9}" type="slidenum">
              <a:rPr lang="en-US" altLang="zh-CN" sz="1100" b="0" i="0" u="none" strike="noStrike" kern="1200" cap="none" spc="0" baseline="0">
                <a:solidFill>
                  <a:schemeClr val="tx1"/>
                </a:solidFill>
                <a:latin typeface="Calibri" charset="0"/>
                <a:ea typeface="宋体" charset="0"/>
                <a:cs typeface="Calibri" charset="0"/>
              </a:rPr>
              <a:pPr algn="r"/>
              <a:t>10</a:t>
            </a:fld>
            <a:endParaRPr lang="zh-CN" altLang="en-US" sz="1100">
              <a:latin typeface="Calibri" charset="0"/>
              <a:ea typeface="宋体" charset="0"/>
              <a:cs typeface="Calibri" charset="0"/>
            </a:endParaRPr>
          </a:p>
        </p:txBody>
      </p:sp>
    </p:spTree>
    <p:extLst>
      <p:ext uri="{BB962C8B-B14F-4D97-AF65-F5344CB8AC3E}">
        <p14:creationId xmlns:p14="http://schemas.microsoft.com/office/powerpoint/2010/main" xmlns="" val="1402783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p:cNvSpPr>
            <a:spLocks noGrp="1" noRot="1" noChangeAspect="1"/>
          </p:cNvSpPr>
          <p:nvPr>
            <p:ph type="sldImg"/>
          </p:nvPr>
        </p:nvSpPr>
        <p:spPr/>
      </p:sp>
      <p:sp>
        <p:nvSpPr>
          <p:cNvPr id="3" name="文本框"/>
          <p:cNvSpPr>
            <a:spLocks noGrp="1"/>
          </p:cNvSpPr>
          <p:nvPr>
            <p:ph type="body" idx="1"/>
          </p:nvPr>
        </p:nvSpPr>
        <p:spPr/>
        <p:txBody>
          <a:bodyPr/>
          <a:lstStyle/>
          <a:p>
            <a:endParaRPr lang="zh-CN" altLang="en-US"/>
          </a:p>
        </p:txBody>
      </p:sp>
      <p:sp>
        <p:nvSpPr>
          <p:cNvPr id="12" name="文本框"/>
          <p:cNvSpPr>
            <a:spLocks noGrp="1"/>
          </p:cNvSpPr>
          <p:nvPr>
            <p:ph type="sldNum" idx="5"/>
          </p:nvPr>
        </p:nvSpPr>
        <p:spPr>
          <a:xfrm>
            <a:off x="4021139" y="9720264"/>
            <a:ext cx="3076575" cy="512761"/>
          </a:xfrm>
          <a:prstGeom prst="rect">
            <a:avLst/>
          </a:prstGeom>
          <a:noFill/>
          <a:ln w="9525" cap="flat" cmpd="sng">
            <a:noFill/>
            <a:prstDash val="solid"/>
            <a:miter/>
          </a:ln>
        </p:spPr>
        <p:txBody>
          <a:bodyPr vert="horz" wrap="square" lIns="91492" tIns="45745" rIns="91492" bIns="45745" anchor="b" anchorCtr="0">
            <a:prstTxWarp prst="textNoShape">
              <a:avLst/>
            </a:prstTxWarp>
          </a:bodyPr>
          <a:lstStyle/>
          <a:p>
            <a:pPr algn="r"/>
            <a:fld id="{CAD2D6BD-DE1B-4B5F-8B41-2702339687B9}" type="slidenum">
              <a:rPr lang="en-US" altLang="zh-CN" sz="1100" b="0" i="0" u="none" strike="noStrike" kern="1200" cap="none" spc="0" baseline="0">
                <a:solidFill>
                  <a:schemeClr val="tx1"/>
                </a:solidFill>
                <a:latin typeface="Calibri" charset="0"/>
                <a:ea typeface="宋体" charset="0"/>
                <a:cs typeface="Calibri" charset="0"/>
              </a:rPr>
              <a:pPr algn="r"/>
              <a:t>11</a:t>
            </a:fld>
            <a:endParaRPr lang="zh-CN" altLang="en-US" sz="1100">
              <a:latin typeface="Calibri" charset="0"/>
              <a:ea typeface="宋体" charset="0"/>
              <a:cs typeface="Calibri" charset="0"/>
            </a:endParaRPr>
          </a:p>
        </p:txBody>
      </p:sp>
    </p:spTree>
    <p:extLst>
      <p:ext uri="{BB962C8B-B14F-4D97-AF65-F5344CB8AC3E}">
        <p14:creationId xmlns:p14="http://schemas.microsoft.com/office/powerpoint/2010/main" xmlns="" val="8829803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p:cNvSpPr>
            <a:spLocks noGrp="1" noRot="1" noChangeAspect="1"/>
          </p:cNvSpPr>
          <p:nvPr>
            <p:ph type="sldImg"/>
          </p:nvPr>
        </p:nvSpPr>
        <p:spPr/>
      </p:sp>
      <p:sp>
        <p:nvSpPr>
          <p:cNvPr id="3" name="文本框"/>
          <p:cNvSpPr>
            <a:spLocks noGrp="1"/>
          </p:cNvSpPr>
          <p:nvPr>
            <p:ph type="body" idx="1"/>
          </p:nvPr>
        </p:nvSpPr>
        <p:spPr/>
        <p:txBody>
          <a:bodyPr/>
          <a:lstStyle/>
          <a:p>
            <a:endParaRPr lang="zh-CN" altLang="en-US"/>
          </a:p>
        </p:txBody>
      </p:sp>
      <p:sp>
        <p:nvSpPr>
          <p:cNvPr id="12" name="文本框"/>
          <p:cNvSpPr>
            <a:spLocks noGrp="1"/>
          </p:cNvSpPr>
          <p:nvPr>
            <p:ph type="sldNum" idx="5"/>
          </p:nvPr>
        </p:nvSpPr>
        <p:spPr>
          <a:xfrm>
            <a:off x="4021139" y="9720264"/>
            <a:ext cx="3076575" cy="512761"/>
          </a:xfrm>
          <a:prstGeom prst="rect">
            <a:avLst/>
          </a:prstGeom>
          <a:noFill/>
          <a:ln w="9525" cap="flat" cmpd="sng">
            <a:noFill/>
            <a:prstDash val="solid"/>
            <a:miter/>
          </a:ln>
        </p:spPr>
        <p:txBody>
          <a:bodyPr vert="horz" wrap="square" lIns="91492" tIns="45745" rIns="91492" bIns="45745" anchor="b" anchorCtr="0">
            <a:prstTxWarp prst="textNoShape">
              <a:avLst/>
            </a:prstTxWarp>
          </a:bodyPr>
          <a:lstStyle/>
          <a:p>
            <a:pPr algn="r"/>
            <a:fld id="{CAD2D6BD-DE1B-4B5F-8B41-2702339687B9}" type="slidenum">
              <a:rPr lang="en-US" altLang="zh-CN" sz="1100" b="0" i="0" u="none" strike="noStrike" kern="1200" cap="none" spc="0" baseline="0">
                <a:solidFill>
                  <a:schemeClr val="tx1"/>
                </a:solidFill>
                <a:latin typeface="Calibri" charset="0"/>
                <a:ea typeface="宋体" charset="0"/>
                <a:cs typeface="Calibri" charset="0"/>
              </a:rPr>
              <a:pPr algn="r"/>
              <a:t>12</a:t>
            </a:fld>
            <a:endParaRPr lang="zh-CN" altLang="en-US" sz="1100">
              <a:latin typeface="Calibri" charset="0"/>
              <a:ea typeface="宋体" charset="0"/>
              <a:cs typeface="Calibri" charset="0"/>
            </a:endParaRPr>
          </a:p>
        </p:txBody>
      </p:sp>
    </p:spTree>
    <p:extLst>
      <p:ext uri="{BB962C8B-B14F-4D97-AF65-F5344CB8AC3E}">
        <p14:creationId xmlns:p14="http://schemas.microsoft.com/office/powerpoint/2010/main" xmlns="" val="7031904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p:cNvSpPr>
            <a:spLocks noGrp="1" noRot="1" noChangeAspect="1"/>
          </p:cNvSpPr>
          <p:nvPr>
            <p:ph type="sldImg"/>
          </p:nvPr>
        </p:nvSpPr>
        <p:spPr/>
      </p:sp>
      <p:sp>
        <p:nvSpPr>
          <p:cNvPr id="3" name="文本框"/>
          <p:cNvSpPr>
            <a:spLocks noGrp="1"/>
          </p:cNvSpPr>
          <p:nvPr>
            <p:ph type="body" idx="1"/>
          </p:nvPr>
        </p:nvSpPr>
        <p:spPr/>
        <p:txBody>
          <a:bodyPr/>
          <a:lstStyle/>
          <a:p>
            <a:endParaRPr lang="zh-CN" altLang="en-US"/>
          </a:p>
        </p:txBody>
      </p:sp>
      <p:sp>
        <p:nvSpPr>
          <p:cNvPr id="12" name="文本框"/>
          <p:cNvSpPr>
            <a:spLocks noGrp="1"/>
          </p:cNvSpPr>
          <p:nvPr>
            <p:ph type="sldNum" idx="5"/>
          </p:nvPr>
        </p:nvSpPr>
        <p:spPr>
          <a:xfrm>
            <a:off x="4021139" y="9720264"/>
            <a:ext cx="3076575" cy="512761"/>
          </a:xfrm>
          <a:prstGeom prst="rect">
            <a:avLst/>
          </a:prstGeom>
          <a:noFill/>
          <a:ln w="9525" cap="flat" cmpd="sng">
            <a:noFill/>
            <a:prstDash val="solid"/>
            <a:miter/>
          </a:ln>
        </p:spPr>
        <p:txBody>
          <a:bodyPr vert="horz" wrap="square" lIns="91492" tIns="45745" rIns="91492" bIns="45745" anchor="b" anchorCtr="0">
            <a:prstTxWarp prst="textNoShape">
              <a:avLst/>
            </a:prstTxWarp>
          </a:bodyPr>
          <a:lstStyle/>
          <a:p>
            <a:pPr algn="r"/>
            <a:fld id="{CAD2D6BD-DE1B-4B5F-8B41-2702339687B9}" type="slidenum">
              <a:rPr lang="en-US" altLang="zh-CN" sz="1100" b="0" i="0" u="none" strike="noStrike" kern="1200" cap="none" spc="0" baseline="0">
                <a:solidFill>
                  <a:schemeClr val="tx1"/>
                </a:solidFill>
                <a:latin typeface="Calibri" charset="0"/>
                <a:ea typeface="宋体" charset="0"/>
                <a:cs typeface="Calibri" charset="0"/>
              </a:rPr>
              <a:pPr algn="r"/>
              <a:t>13</a:t>
            </a:fld>
            <a:endParaRPr lang="zh-CN" altLang="en-US" sz="1100">
              <a:latin typeface="Calibri" charset="0"/>
              <a:ea typeface="宋体" charset="0"/>
              <a:cs typeface="Calibri" charset="0"/>
            </a:endParaRPr>
          </a:p>
        </p:txBody>
      </p:sp>
    </p:spTree>
    <p:extLst>
      <p:ext uri="{BB962C8B-B14F-4D97-AF65-F5344CB8AC3E}">
        <p14:creationId xmlns:p14="http://schemas.microsoft.com/office/powerpoint/2010/main" xmlns="" val="2725404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p:cNvSpPr>
            <a:spLocks noGrp="1" noRot="1" noChangeAspect="1"/>
          </p:cNvSpPr>
          <p:nvPr>
            <p:ph type="sldImg"/>
          </p:nvPr>
        </p:nvSpPr>
        <p:spPr/>
      </p:sp>
      <p:sp>
        <p:nvSpPr>
          <p:cNvPr id="3" name="文本框"/>
          <p:cNvSpPr>
            <a:spLocks noGrp="1"/>
          </p:cNvSpPr>
          <p:nvPr>
            <p:ph type="body" idx="1"/>
          </p:nvPr>
        </p:nvSpPr>
        <p:spPr/>
        <p:txBody>
          <a:bodyPr/>
          <a:lstStyle/>
          <a:p>
            <a:endParaRPr lang="zh-CN" altLang="en-US"/>
          </a:p>
        </p:txBody>
      </p:sp>
      <p:sp>
        <p:nvSpPr>
          <p:cNvPr id="12" name="文本框"/>
          <p:cNvSpPr>
            <a:spLocks noGrp="1"/>
          </p:cNvSpPr>
          <p:nvPr>
            <p:ph type="sldNum" idx="5"/>
          </p:nvPr>
        </p:nvSpPr>
        <p:spPr>
          <a:xfrm>
            <a:off x="4021139" y="9720264"/>
            <a:ext cx="3076575" cy="512761"/>
          </a:xfrm>
          <a:prstGeom prst="rect">
            <a:avLst/>
          </a:prstGeom>
          <a:noFill/>
          <a:ln w="9525" cap="flat" cmpd="sng">
            <a:noFill/>
            <a:prstDash val="solid"/>
            <a:miter/>
          </a:ln>
        </p:spPr>
        <p:txBody>
          <a:bodyPr vert="horz" wrap="square" lIns="91492" tIns="45745" rIns="91492" bIns="45745" anchor="b" anchorCtr="0">
            <a:prstTxWarp prst="textNoShape">
              <a:avLst/>
            </a:prstTxWarp>
          </a:bodyPr>
          <a:lstStyle/>
          <a:p>
            <a:pPr algn="r"/>
            <a:fld id="{CAD2D6BD-DE1B-4B5F-8B41-2702339687B9}" type="slidenum">
              <a:rPr lang="en-US" altLang="zh-CN" sz="1100" b="0" i="0" u="none" strike="noStrike" kern="1200" cap="none" spc="0" baseline="0">
                <a:solidFill>
                  <a:schemeClr val="tx1"/>
                </a:solidFill>
                <a:latin typeface="Calibri" charset="0"/>
                <a:ea typeface="宋体" charset="0"/>
                <a:cs typeface="Calibri" charset="0"/>
              </a:rPr>
              <a:pPr algn="r"/>
              <a:t>14</a:t>
            </a:fld>
            <a:endParaRPr lang="zh-CN" altLang="en-US" sz="1100">
              <a:latin typeface="Calibri" charset="0"/>
              <a:ea typeface="宋体" charset="0"/>
              <a:cs typeface="Calibri" charset="0"/>
            </a:endParaRPr>
          </a:p>
        </p:txBody>
      </p:sp>
    </p:spTree>
    <p:extLst>
      <p:ext uri="{BB962C8B-B14F-4D97-AF65-F5344CB8AC3E}">
        <p14:creationId xmlns:p14="http://schemas.microsoft.com/office/powerpoint/2010/main" xmlns="" val="7721205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p:cNvSpPr>
            <a:spLocks noGrp="1" noRot="1" noChangeAspect="1"/>
          </p:cNvSpPr>
          <p:nvPr>
            <p:ph type="sldImg"/>
          </p:nvPr>
        </p:nvSpPr>
        <p:spPr/>
      </p:sp>
      <p:sp>
        <p:nvSpPr>
          <p:cNvPr id="3" name="文本框"/>
          <p:cNvSpPr>
            <a:spLocks noGrp="1"/>
          </p:cNvSpPr>
          <p:nvPr>
            <p:ph type="body" idx="1"/>
          </p:nvPr>
        </p:nvSpPr>
        <p:spPr/>
        <p:txBody>
          <a:bodyPr/>
          <a:lstStyle/>
          <a:p>
            <a:endParaRPr lang="zh-CN" altLang="en-US"/>
          </a:p>
        </p:txBody>
      </p:sp>
      <p:sp>
        <p:nvSpPr>
          <p:cNvPr id="12" name="文本框"/>
          <p:cNvSpPr>
            <a:spLocks noGrp="1"/>
          </p:cNvSpPr>
          <p:nvPr>
            <p:ph type="sldNum" idx="5"/>
          </p:nvPr>
        </p:nvSpPr>
        <p:spPr>
          <a:xfrm>
            <a:off x="4021139" y="9720264"/>
            <a:ext cx="3076575" cy="512761"/>
          </a:xfrm>
          <a:prstGeom prst="rect">
            <a:avLst/>
          </a:prstGeom>
          <a:noFill/>
          <a:ln w="9525" cap="flat" cmpd="sng">
            <a:noFill/>
            <a:prstDash val="solid"/>
            <a:miter/>
          </a:ln>
        </p:spPr>
        <p:txBody>
          <a:bodyPr vert="horz" wrap="square" lIns="91492" tIns="45745" rIns="91492" bIns="45745" anchor="b" anchorCtr="0">
            <a:prstTxWarp prst="textNoShape">
              <a:avLst/>
            </a:prstTxWarp>
          </a:bodyPr>
          <a:lstStyle/>
          <a:p>
            <a:pPr algn="r"/>
            <a:fld id="{CAD2D6BD-DE1B-4B5F-8B41-2702339687B9}" type="slidenum">
              <a:rPr lang="en-US" altLang="zh-CN" sz="1100" b="0" i="0" u="none" strike="noStrike" kern="1200" cap="none" spc="0" baseline="0">
                <a:solidFill>
                  <a:schemeClr val="tx1"/>
                </a:solidFill>
                <a:latin typeface="Calibri" charset="0"/>
                <a:ea typeface="宋体" charset="0"/>
                <a:cs typeface="Calibri" charset="0"/>
              </a:rPr>
              <a:pPr algn="r"/>
              <a:t>15</a:t>
            </a:fld>
            <a:endParaRPr lang="zh-CN" altLang="en-US" sz="1100">
              <a:latin typeface="Calibri" charset="0"/>
              <a:ea typeface="宋体" charset="0"/>
              <a:cs typeface="Calibri" charset="0"/>
            </a:endParaRPr>
          </a:p>
        </p:txBody>
      </p:sp>
    </p:spTree>
    <p:extLst>
      <p:ext uri="{BB962C8B-B14F-4D97-AF65-F5344CB8AC3E}">
        <p14:creationId xmlns:p14="http://schemas.microsoft.com/office/powerpoint/2010/main" xmlns="" val="17373606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p:cNvSpPr>
            <a:spLocks noGrp="1" noRot="1" noChangeAspect="1"/>
          </p:cNvSpPr>
          <p:nvPr>
            <p:ph type="sldImg"/>
          </p:nvPr>
        </p:nvSpPr>
        <p:spPr/>
      </p:sp>
      <p:sp>
        <p:nvSpPr>
          <p:cNvPr id="3" name="文本框"/>
          <p:cNvSpPr>
            <a:spLocks noGrp="1"/>
          </p:cNvSpPr>
          <p:nvPr>
            <p:ph type="body" idx="1"/>
          </p:nvPr>
        </p:nvSpPr>
        <p:spPr/>
        <p:txBody>
          <a:bodyPr/>
          <a:lstStyle/>
          <a:p>
            <a:endParaRPr lang="zh-CN" altLang="en-US"/>
          </a:p>
        </p:txBody>
      </p:sp>
      <p:sp>
        <p:nvSpPr>
          <p:cNvPr id="12" name="文本框"/>
          <p:cNvSpPr>
            <a:spLocks noGrp="1"/>
          </p:cNvSpPr>
          <p:nvPr>
            <p:ph type="sldNum" idx="5"/>
          </p:nvPr>
        </p:nvSpPr>
        <p:spPr>
          <a:xfrm>
            <a:off x="4021139" y="9720264"/>
            <a:ext cx="3076575" cy="512761"/>
          </a:xfrm>
          <a:prstGeom prst="rect">
            <a:avLst/>
          </a:prstGeom>
          <a:noFill/>
          <a:ln w="9525" cap="flat" cmpd="sng">
            <a:noFill/>
            <a:prstDash val="solid"/>
            <a:miter/>
          </a:ln>
        </p:spPr>
        <p:txBody>
          <a:bodyPr vert="horz" wrap="square" lIns="91492" tIns="45745" rIns="91492" bIns="45745" anchor="b" anchorCtr="0">
            <a:prstTxWarp prst="textNoShape">
              <a:avLst/>
            </a:prstTxWarp>
          </a:bodyPr>
          <a:lstStyle/>
          <a:p>
            <a:pPr algn="r"/>
            <a:fld id="{CAD2D6BD-DE1B-4B5F-8B41-2702339687B9}" type="slidenum">
              <a:rPr lang="en-US" altLang="zh-CN" sz="1100" b="0" i="0" u="none" strike="noStrike" kern="1200" cap="none" spc="0" baseline="0">
                <a:solidFill>
                  <a:schemeClr val="tx1"/>
                </a:solidFill>
                <a:latin typeface="Calibri" charset="0"/>
                <a:ea typeface="宋体" charset="0"/>
                <a:cs typeface="Calibri" charset="0"/>
              </a:rPr>
              <a:pPr algn="r"/>
              <a:t>16</a:t>
            </a:fld>
            <a:endParaRPr lang="zh-CN" altLang="en-US" sz="1100">
              <a:latin typeface="Calibri" charset="0"/>
              <a:ea typeface="宋体" charset="0"/>
              <a:cs typeface="Calibri" charset="0"/>
            </a:endParaRPr>
          </a:p>
        </p:txBody>
      </p:sp>
    </p:spTree>
    <p:extLst>
      <p:ext uri="{BB962C8B-B14F-4D97-AF65-F5344CB8AC3E}">
        <p14:creationId xmlns:p14="http://schemas.microsoft.com/office/powerpoint/2010/main" xmlns="" val="8042886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bg>
      <p:bgPr>
        <a:solidFill>
          <a:schemeClr val="bg1"/>
        </a:solidFill>
        <a:effectLst/>
      </p:bgPr>
    </p:bg>
    <p:spTree>
      <p:nvGrpSpPr>
        <p:cNvPr id="1" name=""/>
        <p:cNvGrpSpPr/>
        <p:nvPr/>
      </p:nvGrpSpPr>
      <p:grpSpPr>
        <a:xfrm>
          <a:off x="0" y="0"/>
          <a:ext cx="0" cy="0"/>
          <a:chOff x="0" y="0"/>
          <a:chExt cx="0" cy="0"/>
        </a:xfrm>
      </p:grpSpPr>
      <p:sp>
        <p:nvSpPr>
          <p:cNvPr id="13" name="文本框"/>
          <p:cNvSpPr>
            <a:spLocks noGrp="1"/>
          </p:cNvSpPr>
          <p:nvPr>
            <p:ph type="ctrTitle"/>
          </p:nvPr>
        </p:nvSpPr>
        <p:spPr>
          <a:xfrm>
            <a:off x="685800" y="1122363"/>
            <a:ext cx="7772400" cy="2387600"/>
          </a:xfrm>
          <a:prstGeom prst="rect">
            <a:avLst/>
          </a:prstGeom>
          <a:noFill/>
          <a:ln w="12700" cap="flat" cmpd="sng">
            <a:noFill/>
            <a:prstDash val="solid"/>
            <a:miter/>
          </a:ln>
        </p:spPr>
        <p:txBody>
          <a:bodyPr vert="horz" wrap="square" lIns="91440" tIns="45720" rIns="91440" bIns="45720" anchor="b" anchorCtr="0">
            <a:prstTxWarp prst="textNoShape">
              <a:avLst/>
            </a:prstTxWarp>
          </a:bodyPr>
          <a:lstStyle/>
          <a:p>
            <a:pPr marL="0" indent="0" algn="ctr">
              <a:lnSpc>
                <a:spcPct val="90000"/>
              </a:lnSpc>
              <a:spcBef>
                <a:spcPts val="0"/>
              </a:spcBef>
              <a:spcAft>
                <a:spcPts val="0"/>
              </a:spcAft>
              <a:buNone/>
            </a:pPr>
            <a:r>
              <a:rPr lang="en-US" altLang="zh-CN" sz="6000" b="0" i="0" u="none" strike="noStrike" kern="1200" cap="none" spc="0" baseline="0">
                <a:solidFill>
                  <a:schemeClr val="tx1"/>
                </a:solidFill>
                <a:latin typeface="Calibri Light" charset="0"/>
                <a:ea typeface="宋体" charset="0"/>
                <a:cs typeface="Lucida Sans"/>
              </a:rPr>
              <a:t>Click to edit Master title style</a:t>
            </a:r>
            <a:endParaRPr lang="zh-CN" altLang="en-US" sz="6000" b="0" i="0" u="none" strike="noStrike" kern="1200" cap="none" spc="0" baseline="0">
              <a:solidFill>
                <a:schemeClr val="tx1"/>
              </a:solidFill>
              <a:latin typeface="Calibri Light" charset="0"/>
              <a:ea typeface="宋体" charset="0"/>
              <a:cs typeface="Lucida Sans"/>
            </a:endParaRPr>
          </a:p>
        </p:txBody>
      </p:sp>
      <p:sp>
        <p:nvSpPr>
          <p:cNvPr id="14" name="文本框"/>
          <p:cNvSpPr>
            <a:spLocks noGrp="1"/>
          </p:cNvSpPr>
          <p:nvPr>
            <p:ph type="subTitle" idx="1"/>
          </p:nvPr>
        </p:nvSpPr>
        <p:spPr>
          <a:xfrm>
            <a:off x="1143000" y="3602038"/>
            <a:ext cx="6858000" cy="1655762"/>
          </a:xfrm>
          <a:prstGeom prst="rect">
            <a:avLst/>
          </a:prstGeom>
          <a:noFill/>
          <a:ln w="12700" cap="flat" cmpd="sng">
            <a:noFill/>
            <a:prstDash val="solid"/>
            <a:miter/>
          </a:ln>
        </p:spPr>
        <p:txBody>
          <a:bodyPr vert="horz" wrap="square" lIns="91440" tIns="45720" rIns="91440" bIns="45720" anchor="t" anchorCtr="0">
            <a:prstTxWarp prst="textNoShape">
              <a:avLst/>
            </a:prstTxWarp>
          </a:bodyPr>
          <a:lstStyle/>
          <a:p>
            <a:pPr marL="0" indent="0" algn="ctr">
              <a:lnSpc>
                <a:spcPct val="90000"/>
              </a:lnSpc>
              <a:spcBef>
                <a:spcPts val="1000"/>
              </a:spcBef>
              <a:spcAft>
                <a:spcPts val="0"/>
              </a:spcAft>
              <a:buNone/>
            </a:pPr>
            <a:r>
              <a:rPr lang="en-US" altLang="zh-CN" sz="2400" b="0" i="0" u="none" strike="noStrike" kern="1200" cap="none" spc="0" baseline="0">
                <a:solidFill>
                  <a:schemeClr val="tx1"/>
                </a:solidFill>
                <a:latin typeface="Calibri" charset="0"/>
                <a:ea typeface="宋体" charset="0"/>
                <a:cs typeface="Lucida Sans"/>
              </a:rPr>
              <a:t>Click to edit Master subtitle style</a:t>
            </a:r>
            <a:endParaRPr lang="zh-CN" altLang="en-US" sz="2400" b="0" i="0" u="none" strike="noStrike" kern="1200" cap="none" spc="0" baseline="0">
              <a:solidFill>
                <a:schemeClr val="tx1"/>
              </a:solidFill>
              <a:latin typeface="Calibri" charset="0"/>
              <a:ea typeface="宋体" charset="0"/>
              <a:cs typeface="Lucida Sans"/>
            </a:endParaRPr>
          </a:p>
        </p:txBody>
      </p:sp>
      <p:sp>
        <p:nvSpPr>
          <p:cNvPr id="15" name="文本框"/>
          <p:cNvSpPr>
            <a:spLocks noGrp="1"/>
          </p:cNvSpPr>
          <p:nvPr>
            <p:ph type="dt" idx="10"/>
          </p:nvPr>
        </p:nvSpPr>
        <p:spPr>
          <a:xfrm>
            <a:off x="628650" y="6356351"/>
            <a:ext cx="2057399" cy="365125"/>
          </a:xfrm>
          <a:prstGeom prst="rect">
            <a:avLst/>
          </a:prstGeom>
          <a:noFill/>
          <a:ln cap="flat" cmpd="sng">
            <a:noFill/>
            <a:prstDash val="solid"/>
            <a:miter/>
          </a:ln>
        </p:spPr>
        <p:txBody>
          <a:bodyPr vert="horz" wrap="square" lIns="91440" tIns="45720" rIns="91440" bIns="45720" anchor="ctr" anchorCtr="0">
            <a:prstTxWarp prst="textNoShape">
              <a:avLst/>
            </a:prstTxWarp>
          </a:bodyPr>
          <a:lstStyle/>
          <a:p>
            <a:pPr marL="0" indent="0" algn="l">
              <a:lnSpc>
                <a:spcPct val="100000"/>
              </a:lnSpc>
              <a:spcBef>
                <a:spcPts val="0"/>
              </a:spcBef>
              <a:spcAft>
                <a:spcPts val="0"/>
              </a:spcAft>
              <a:buNone/>
            </a:pPr>
            <a:endParaRPr lang="zh-CN" altLang="en-US" sz="1200" b="0" i="0" u="none" strike="noStrike" kern="1200" cap="none" spc="0" baseline="0">
              <a:solidFill>
                <a:srgbClr val="898989"/>
              </a:solidFill>
              <a:latin typeface="Calibri" charset="0"/>
              <a:ea typeface="宋体" charset="0"/>
              <a:cs typeface="Calibri" charset="0"/>
            </a:endParaRPr>
          </a:p>
        </p:txBody>
      </p:sp>
      <p:sp>
        <p:nvSpPr>
          <p:cNvPr id="16" name="文本框"/>
          <p:cNvSpPr>
            <a:spLocks noGrp="1"/>
          </p:cNvSpPr>
          <p:nvPr>
            <p:ph type="ftr"/>
          </p:nvPr>
        </p:nvSpPr>
        <p:spPr>
          <a:xfrm>
            <a:off x="3028950" y="6356351"/>
            <a:ext cx="3086100" cy="365125"/>
          </a:xfrm>
          <a:prstGeom prst="rect">
            <a:avLst/>
          </a:prstGeom>
          <a:noFill/>
          <a:ln cap="flat" cmpd="sng">
            <a:noFill/>
            <a:prstDash val="solid"/>
            <a:miter/>
          </a:ln>
        </p:spPr>
        <p:txBody>
          <a:bodyPr vert="horz" wrap="square" lIns="91440" tIns="45720" rIns="91440" bIns="45720" anchor="ctr" anchorCtr="0">
            <a:prstTxWarp prst="textNoShape">
              <a:avLst/>
            </a:prstTxWarp>
          </a:bodyPr>
          <a:lstStyle/>
          <a:p>
            <a:pPr marL="0" indent="0" algn="ctr">
              <a:lnSpc>
                <a:spcPct val="100000"/>
              </a:lnSpc>
              <a:spcBef>
                <a:spcPts val="0"/>
              </a:spcBef>
              <a:spcAft>
                <a:spcPts val="0"/>
              </a:spcAft>
              <a:buNone/>
            </a:pPr>
            <a:endParaRPr lang="zh-CN" altLang="en-US" sz="1200" b="0" i="0" u="none" strike="noStrike" kern="1200" cap="none" spc="0" baseline="0">
              <a:solidFill>
                <a:srgbClr val="898989"/>
              </a:solidFill>
              <a:latin typeface="Calibri" charset="0"/>
              <a:ea typeface="宋体" charset="0"/>
              <a:cs typeface="Calibri" charset="0"/>
            </a:endParaRPr>
          </a:p>
        </p:txBody>
      </p:sp>
      <p:sp>
        <p:nvSpPr>
          <p:cNvPr id="17" name="文本框"/>
          <p:cNvSpPr>
            <a:spLocks noGrp="1"/>
          </p:cNvSpPr>
          <p:nvPr>
            <p:ph type="sldNum"/>
          </p:nvPr>
        </p:nvSpPr>
        <p:spPr>
          <a:xfrm>
            <a:off x="6457950" y="6356351"/>
            <a:ext cx="2057400" cy="365125"/>
          </a:xfrm>
          <a:prstGeom prst="rect">
            <a:avLst/>
          </a:prstGeom>
          <a:noFill/>
          <a:ln cap="flat" cmpd="sng">
            <a:noFill/>
            <a:prstDash val="solid"/>
            <a:miter/>
          </a:ln>
        </p:spPr>
        <p:txBody>
          <a:bodyPr vert="horz" wrap="square" lIns="91440" tIns="45720" rIns="91440" bIns="45720" anchor="ctr" anchorCtr="0">
            <a:prstTxWarp prst="textNoShape">
              <a:avLst/>
            </a:prstTxWarp>
          </a:bodyPr>
          <a:lstStyle/>
          <a:p>
            <a:pPr marL="0" indent="0" algn="r">
              <a:lnSpc>
                <a:spcPct val="100000"/>
              </a:lnSpc>
              <a:spcBef>
                <a:spcPts val="0"/>
              </a:spcBef>
              <a:spcAft>
                <a:spcPts val="0"/>
              </a:spcAft>
              <a:buNone/>
            </a:pPr>
            <a:fld id="{CAD2D6BD-DE1B-4B5F-8B41-2702339687B9}" type="slidenum">
              <a:rPr lang="en-US" altLang="zh-CN" sz="1200" b="0" i="0" u="none" strike="noStrike" kern="1200" cap="none" spc="0" baseline="0">
                <a:solidFill>
                  <a:srgbClr val="898989"/>
                </a:solidFill>
                <a:latin typeface="Calibri" charset="0"/>
                <a:ea typeface="宋体" charset="0"/>
                <a:cs typeface="Calibri" charset="0"/>
              </a:rPr>
              <a:pPr marL="0" indent="0" algn="r">
                <a:lnSpc>
                  <a:spcPct val="100000"/>
                </a:lnSpc>
                <a:spcBef>
                  <a:spcPts val="0"/>
                </a:spcBef>
                <a:spcAft>
                  <a:spcPts val="0"/>
                </a:spcAft>
                <a:buNone/>
              </a:pPr>
              <a:t>‹#›</a:t>
            </a:fld>
            <a:endParaRPr lang="zh-CN" altLang="en-US" sz="1200" b="0" i="0" u="none" strike="noStrike" kern="1200" cap="none" spc="0" baseline="0">
              <a:solidFill>
                <a:srgbClr val="898989"/>
              </a:solidFill>
              <a:latin typeface="Calibri" charset="0"/>
              <a:ea typeface="宋体" charset="0"/>
              <a:cs typeface="Calibri" charset="0"/>
            </a:endParaRPr>
          </a:p>
        </p:txBody>
      </p:sp>
    </p:spTree>
    <p:extLst>
      <p:ext uri="{BB962C8B-B14F-4D97-AF65-F5344CB8AC3E}">
        <p14:creationId xmlns:p14="http://schemas.microsoft.com/office/powerpoint/2010/main" xmlns="" val="9813843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文本框"/>
          <p:cNvSpPr>
            <a:spLocks noGrp="1"/>
          </p:cNvSpPr>
          <p:nvPr>
            <p:ph type="title"/>
          </p:nvPr>
        </p:nvSpPr>
        <p:spPr/>
        <p:txBody>
          <a:bodyPr/>
          <a:lstStyle/>
          <a:p>
            <a:r>
              <a:rPr lang="zh-CN" altLang="en-US" smtClean="0"/>
              <a:t>单击此处编辑母版标题样式</a:t>
            </a:r>
            <a:endParaRPr lang="zh-CN" altLang="en-US"/>
          </a:p>
        </p:txBody>
      </p:sp>
      <p:sp>
        <p:nvSpPr>
          <p:cNvPr id="3" name="文本框"/>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框"/>
          <p:cNvSpPr>
            <a:spLocks noGrp="1"/>
          </p:cNvSpPr>
          <p:nvPr>
            <p:ph type="dt" sz="half" idx="10"/>
          </p:nvPr>
        </p:nvSpPr>
        <p:spPr/>
        <p:txBody>
          <a:bodyPr/>
          <a:lstStyle/>
          <a:p>
            <a:fld id="{72514870-5082-4025-BC8A-5E070B8EB77D}" type="datetimeFigureOut">
              <a:rPr lang="zh-CN" altLang="en-US" smtClean="0"/>
              <a:pPr/>
              <a:t>2022/7/2</a:t>
            </a:fld>
            <a:endParaRPr lang="zh-CN" altLang="en-US"/>
          </a:p>
        </p:txBody>
      </p:sp>
      <p:sp>
        <p:nvSpPr>
          <p:cNvPr id="5" name="文本框"/>
          <p:cNvSpPr>
            <a:spLocks noGrp="1"/>
          </p:cNvSpPr>
          <p:nvPr>
            <p:ph type="ftr" sz="quarter" idx="11"/>
          </p:nvPr>
        </p:nvSpPr>
        <p:spPr/>
        <p:txBody>
          <a:bodyPr/>
          <a:lstStyle/>
          <a:p>
            <a:endParaRPr lang="zh-CN" altLang="en-US"/>
          </a:p>
        </p:txBody>
      </p:sp>
      <p:sp>
        <p:nvSpPr>
          <p:cNvPr id="6" name="文本框"/>
          <p:cNvSpPr>
            <a:spLocks noGrp="1"/>
          </p:cNvSpPr>
          <p:nvPr>
            <p:ph type="sldNum" sz="quarter" idx="12"/>
          </p:nvPr>
        </p:nvSpPr>
        <p:spPr/>
        <p:txBody>
          <a:bodyPr/>
          <a:lstStyle/>
          <a:p>
            <a:fld id="{3E00D155-3BB6-43CF-9AC4-BC63A66E74A9}" type="slidenum">
              <a:rPr lang="zh-CN" altLang="en-US" smtClean="0"/>
              <a:pPr/>
              <a:t>‹#›</a:t>
            </a:fld>
            <a:endParaRPr lang="zh-CN" altLang="en-US"/>
          </a:p>
        </p:txBody>
      </p:sp>
    </p:spTree>
    <p:extLst>
      <p:ext uri="{BB962C8B-B14F-4D97-AF65-F5344CB8AC3E}">
        <p14:creationId xmlns:p14="http://schemas.microsoft.com/office/powerpoint/2010/main" xmlns="" val="7803099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文本框"/>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框"/>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文本框"/>
          <p:cNvSpPr>
            <a:spLocks noGrp="1"/>
          </p:cNvSpPr>
          <p:nvPr>
            <p:ph type="dt" sz="half" idx="10"/>
          </p:nvPr>
        </p:nvSpPr>
        <p:spPr/>
        <p:txBody>
          <a:bodyPr/>
          <a:lstStyle/>
          <a:p>
            <a:fld id="{72514870-5082-4025-BC8A-5E070B8EB77D}" type="datetimeFigureOut">
              <a:rPr lang="zh-CN" altLang="en-US" smtClean="0"/>
              <a:pPr/>
              <a:t>2022/7/2</a:t>
            </a:fld>
            <a:endParaRPr lang="zh-CN" altLang="en-US"/>
          </a:p>
        </p:txBody>
      </p:sp>
      <p:sp>
        <p:nvSpPr>
          <p:cNvPr id="5" name="文本框"/>
          <p:cNvSpPr>
            <a:spLocks noGrp="1"/>
          </p:cNvSpPr>
          <p:nvPr>
            <p:ph type="ftr" sz="quarter" idx="11"/>
          </p:nvPr>
        </p:nvSpPr>
        <p:spPr/>
        <p:txBody>
          <a:bodyPr/>
          <a:lstStyle/>
          <a:p>
            <a:endParaRPr lang="zh-CN" altLang="en-US"/>
          </a:p>
        </p:txBody>
      </p:sp>
      <p:sp>
        <p:nvSpPr>
          <p:cNvPr id="6" name="文本框"/>
          <p:cNvSpPr>
            <a:spLocks noGrp="1"/>
          </p:cNvSpPr>
          <p:nvPr>
            <p:ph type="sldNum" sz="quarter" idx="12"/>
          </p:nvPr>
        </p:nvSpPr>
        <p:spPr/>
        <p:txBody>
          <a:bodyPr/>
          <a:lstStyle/>
          <a:p>
            <a:fld id="{3E00D155-3BB6-43CF-9AC4-BC63A66E74A9}" type="slidenum">
              <a:rPr lang="zh-CN" altLang="en-US" smtClean="0"/>
              <a:pPr/>
              <a:t>‹#›</a:t>
            </a:fld>
            <a:endParaRPr lang="zh-CN" altLang="en-US"/>
          </a:p>
        </p:txBody>
      </p:sp>
    </p:spTree>
    <p:extLst>
      <p:ext uri="{BB962C8B-B14F-4D97-AF65-F5344CB8AC3E}">
        <p14:creationId xmlns:p14="http://schemas.microsoft.com/office/powerpoint/2010/main" xmlns="" val="17576459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文本框"/>
          <p:cNvSpPr>
            <a:spLocks noGrp="1"/>
          </p:cNvSpPr>
          <p:nvPr>
            <p:ph type="title"/>
          </p:nvPr>
        </p:nvSpPr>
        <p:spPr/>
        <p:txBody>
          <a:bodyPr/>
          <a:lstStyle/>
          <a:p>
            <a:r>
              <a:rPr lang="zh-CN" altLang="en-US" smtClean="0"/>
              <a:t>单击此处编辑母版标题样式</a:t>
            </a:r>
            <a:endParaRPr lang="zh-CN" altLang="en-US"/>
          </a:p>
        </p:txBody>
      </p:sp>
      <p:sp>
        <p:nvSpPr>
          <p:cNvPr id="3" name="文本框"/>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框"/>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框"/>
          <p:cNvSpPr>
            <a:spLocks noGrp="1"/>
          </p:cNvSpPr>
          <p:nvPr>
            <p:ph type="dt" sz="half" idx="10"/>
          </p:nvPr>
        </p:nvSpPr>
        <p:spPr/>
        <p:txBody>
          <a:bodyPr/>
          <a:lstStyle/>
          <a:p>
            <a:fld id="{72514870-5082-4025-BC8A-5E070B8EB77D}" type="datetimeFigureOut">
              <a:rPr lang="zh-CN" altLang="en-US" smtClean="0"/>
              <a:pPr/>
              <a:t>2022/7/2</a:t>
            </a:fld>
            <a:endParaRPr lang="zh-CN" altLang="en-US"/>
          </a:p>
        </p:txBody>
      </p:sp>
      <p:sp>
        <p:nvSpPr>
          <p:cNvPr id="6" name="文本框"/>
          <p:cNvSpPr>
            <a:spLocks noGrp="1"/>
          </p:cNvSpPr>
          <p:nvPr>
            <p:ph type="ftr" sz="quarter" idx="11"/>
          </p:nvPr>
        </p:nvSpPr>
        <p:spPr/>
        <p:txBody>
          <a:bodyPr/>
          <a:lstStyle/>
          <a:p>
            <a:endParaRPr lang="zh-CN" altLang="en-US"/>
          </a:p>
        </p:txBody>
      </p:sp>
      <p:sp>
        <p:nvSpPr>
          <p:cNvPr id="7" name="文本框"/>
          <p:cNvSpPr>
            <a:spLocks noGrp="1"/>
          </p:cNvSpPr>
          <p:nvPr>
            <p:ph type="sldNum" sz="quarter" idx="12"/>
          </p:nvPr>
        </p:nvSpPr>
        <p:spPr/>
        <p:txBody>
          <a:bodyPr/>
          <a:lstStyle/>
          <a:p>
            <a:fld id="{3E00D155-3BB6-43CF-9AC4-BC63A66E74A9}" type="slidenum">
              <a:rPr lang="zh-CN" altLang="en-US" smtClean="0"/>
              <a:pPr/>
              <a:t>‹#›</a:t>
            </a:fld>
            <a:endParaRPr lang="zh-CN" altLang="en-US"/>
          </a:p>
        </p:txBody>
      </p:sp>
    </p:spTree>
    <p:extLst>
      <p:ext uri="{BB962C8B-B14F-4D97-AF65-F5344CB8AC3E}">
        <p14:creationId xmlns:p14="http://schemas.microsoft.com/office/powerpoint/2010/main" xmlns="" val="122241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文本框"/>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框"/>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文本框"/>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框"/>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文本框"/>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文本框"/>
          <p:cNvSpPr>
            <a:spLocks noGrp="1"/>
          </p:cNvSpPr>
          <p:nvPr>
            <p:ph type="dt" sz="half" idx="10"/>
          </p:nvPr>
        </p:nvSpPr>
        <p:spPr/>
        <p:txBody>
          <a:bodyPr/>
          <a:lstStyle/>
          <a:p>
            <a:fld id="{72514870-5082-4025-BC8A-5E070B8EB77D}" type="datetimeFigureOut">
              <a:rPr lang="zh-CN" altLang="en-US" smtClean="0"/>
              <a:pPr/>
              <a:t>2022/7/2</a:t>
            </a:fld>
            <a:endParaRPr lang="zh-CN" altLang="en-US"/>
          </a:p>
        </p:txBody>
      </p:sp>
      <p:sp>
        <p:nvSpPr>
          <p:cNvPr id="8" name="文本框"/>
          <p:cNvSpPr>
            <a:spLocks noGrp="1"/>
          </p:cNvSpPr>
          <p:nvPr>
            <p:ph type="ftr" sz="quarter" idx="11"/>
          </p:nvPr>
        </p:nvSpPr>
        <p:spPr/>
        <p:txBody>
          <a:bodyPr/>
          <a:lstStyle/>
          <a:p>
            <a:endParaRPr lang="zh-CN" altLang="en-US"/>
          </a:p>
        </p:txBody>
      </p:sp>
      <p:sp>
        <p:nvSpPr>
          <p:cNvPr id="9" name="文本框"/>
          <p:cNvSpPr>
            <a:spLocks noGrp="1"/>
          </p:cNvSpPr>
          <p:nvPr>
            <p:ph type="sldNum" sz="quarter" idx="12"/>
          </p:nvPr>
        </p:nvSpPr>
        <p:spPr/>
        <p:txBody>
          <a:bodyPr/>
          <a:lstStyle/>
          <a:p>
            <a:fld id="{3E00D155-3BB6-43CF-9AC4-BC63A66E74A9}" type="slidenum">
              <a:rPr lang="zh-CN" altLang="en-US" smtClean="0"/>
              <a:pPr/>
              <a:t>‹#›</a:t>
            </a:fld>
            <a:endParaRPr lang="zh-CN" altLang="en-US"/>
          </a:p>
        </p:txBody>
      </p:sp>
    </p:spTree>
    <p:extLst>
      <p:ext uri="{BB962C8B-B14F-4D97-AF65-F5344CB8AC3E}">
        <p14:creationId xmlns:p14="http://schemas.microsoft.com/office/powerpoint/2010/main" xmlns="" val="13372444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文本框"/>
          <p:cNvSpPr>
            <a:spLocks noGrp="1"/>
          </p:cNvSpPr>
          <p:nvPr>
            <p:ph type="title"/>
          </p:nvPr>
        </p:nvSpPr>
        <p:spPr/>
        <p:txBody>
          <a:bodyPr/>
          <a:lstStyle/>
          <a:p>
            <a:r>
              <a:rPr lang="zh-CN" altLang="en-US" smtClean="0"/>
              <a:t>单击此处编辑母版标题样式</a:t>
            </a:r>
            <a:endParaRPr lang="zh-CN" altLang="en-US"/>
          </a:p>
        </p:txBody>
      </p:sp>
      <p:sp>
        <p:nvSpPr>
          <p:cNvPr id="3" name="文本框"/>
          <p:cNvSpPr>
            <a:spLocks noGrp="1"/>
          </p:cNvSpPr>
          <p:nvPr>
            <p:ph type="dt" sz="half" idx="10"/>
          </p:nvPr>
        </p:nvSpPr>
        <p:spPr/>
        <p:txBody>
          <a:bodyPr/>
          <a:lstStyle/>
          <a:p>
            <a:fld id="{72514870-5082-4025-BC8A-5E070B8EB77D}" type="datetimeFigureOut">
              <a:rPr lang="zh-CN" altLang="en-US" smtClean="0"/>
              <a:pPr/>
              <a:t>2022/7/2</a:t>
            </a:fld>
            <a:endParaRPr lang="zh-CN" altLang="en-US"/>
          </a:p>
        </p:txBody>
      </p:sp>
      <p:sp>
        <p:nvSpPr>
          <p:cNvPr id="4" name="文本框"/>
          <p:cNvSpPr>
            <a:spLocks noGrp="1"/>
          </p:cNvSpPr>
          <p:nvPr>
            <p:ph type="ftr" sz="quarter" idx="11"/>
          </p:nvPr>
        </p:nvSpPr>
        <p:spPr/>
        <p:txBody>
          <a:bodyPr/>
          <a:lstStyle/>
          <a:p>
            <a:endParaRPr lang="zh-CN" altLang="en-US"/>
          </a:p>
        </p:txBody>
      </p:sp>
      <p:sp>
        <p:nvSpPr>
          <p:cNvPr id="5" name="文本框"/>
          <p:cNvSpPr>
            <a:spLocks noGrp="1"/>
          </p:cNvSpPr>
          <p:nvPr>
            <p:ph type="sldNum" sz="quarter" idx="12"/>
          </p:nvPr>
        </p:nvSpPr>
        <p:spPr/>
        <p:txBody>
          <a:bodyPr/>
          <a:lstStyle/>
          <a:p>
            <a:fld id="{3E00D155-3BB6-43CF-9AC4-BC63A66E74A9}" type="slidenum">
              <a:rPr lang="zh-CN" altLang="en-US" smtClean="0"/>
              <a:pPr/>
              <a:t>‹#›</a:t>
            </a:fld>
            <a:endParaRPr lang="zh-CN" altLang="en-US"/>
          </a:p>
        </p:txBody>
      </p:sp>
    </p:spTree>
    <p:extLst>
      <p:ext uri="{BB962C8B-B14F-4D97-AF65-F5344CB8AC3E}">
        <p14:creationId xmlns:p14="http://schemas.microsoft.com/office/powerpoint/2010/main" xmlns="" val="6212083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文本框"/>
          <p:cNvSpPr>
            <a:spLocks noGrp="1"/>
          </p:cNvSpPr>
          <p:nvPr>
            <p:ph type="dt" sz="half" idx="10"/>
          </p:nvPr>
        </p:nvSpPr>
        <p:spPr/>
        <p:txBody>
          <a:bodyPr/>
          <a:lstStyle/>
          <a:p>
            <a:fld id="{72514870-5082-4025-BC8A-5E070B8EB77D}" type="datetimeFigureOut">
              <a:rPr lang="zh-CN" altLang="en-US" smtClean="0"/>
              <a:pPr/>
              <a:t>2022/7/2</a:t>
            </a:fld>
            <a:endParaRPr lang="zh-CN" altLang="en-US"/>
          </a:p>
        </p:txBody>
      </p:sp>
      <p:sp>
        <p:nvSpPr>
          <p:cNvPr id="3" name="文本框"/>
          <p:cNvSpPr>
            <a:spLocks noGrp="1"/>
          </p:cNvSpPr>
          <p:nvPr>
            <p:ph type="ftr" sz="quarter" idx="11"/>
          </p:nvPr>
        </p:nvSpPr>
        <p:spPr/>
        <p:txBody>
          <a:bodyPr/>
          <a:lstStyle/>
          <a:p>
            <a:endParaRPr lang="zh-CN" altLang="en-US"/>
          </a:p>
        </p:txBody>
      </p:sp>
      <p:sp>
        <p:nvSpPr>
          <p:cNvPr id="4" name="文本框"/>
          <p:cNvSpPr>
            <a:spLocks noGrp="1"/>
          </p:cNvSpPr>
          <p:nvPr>
            <p:ph type="sldNum" sz="quarter" idx="12"/>
          </p:nvPr>
        </p:nvSpPr>
        <p:spPr/>
        <p:txBody>
          <a:bodyPr/>
          <a:lstStyle/>
          <a:p>
            <a:fld id="{3E00D155-3BB6-43CF-9AC4-BC63A66E74A9}" type="slidenum">
              <a:rPr lang="zh-CN" altLang="en-US" smtClean="0"/>
              <a:pPr/>
              <a:t>‹#›</a:t>
            </a:fld>
            <a:endParaRPr lang="zh-CN" altLang="en-US"/>
          </a:p>
        </p:txBody>
      </p:sp>
    </p:spTree>
    <p:extLst>
      <p:ext uri="{BB962C8B-B14F-4D97-AF65-F5344CB8AC3E}">
        <p14:creationId xmlns:p14="http://schemas.microsoft.com/office/powerpoint/2010/main" xmlns="" val="21312731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文本框"/>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文本框"/>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框"/>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文本框"/>
          <p:cNvSpPr>
            <a:spLocks noGrp="1"/>
          </p:cNvSpPr>
          <p:nvPr>
            <p:ph type="dt" sz="half" idx="10"/>
          </p:nvPr>
        </p:nvSpPr>
        <p:spPr/>
        <p:txBody>
          <a:bodyPr/>
          <a:lstStyle/>
          <a:p>
            <a:fld id="{72514870-5082-4025-BC8A-5E070B8EB77D}" type="datetimeFigureOut">
              <a:rPr lang="zh-CN" altLang="en-US" smtClean="0"/>
              <a:pPr/>
              <a:t>2022/7/2</a:t>
            </a:fld>
            <a:endParaRPr lang="zh-CN" altLang="en-US"/>
          </a:p>
        </p:txBody>
      </p:sp>
      <p:sp>
        <p:nvSpPr>
          <p:cNvPr id="6" name="文本框"/>
          <p:cNvSpPr>
            <a:spLocks noGrp="1"/>
          </p:cNvSpPr>
          <p:nvPr>
            <p:ph type="ftr" sz="quarter" idx="11"/>
          </p:nvPr>
        </p:nvSpPr>
        <p:spPr/>
        <p:txBody>
          <a:bodyPr/>
          <a:lstStyle/>
          <a:p>
            <a:endParaRPr lang="zh-CN" altLang="en-US"/>
          </a:p>
        </p:txBody>
      </p:sp>
      <p:sp>
        <p:nvSpPr>
          <p:cNvPr id="7" name="文本框"/>
          <p:cNvSpPr>
            <a:spLocks noGrp="1"/>
          </p:cNvSpPr>
          <p:nvPr>
            <p:ph type="sldNum" sz="quarter" idx="12"/>
          </p:nvPr>
        </p:nvSpPr>
        <p:spPr/>
        <p:txBody>
          <a:bodyPr/>
          <a:lstStyle/>
          <a:p>
            <a:fld id="{3E00D155-3BB6-43CF-9AC4-BC63A66E74A9}" type="slidenum">
              <a:rPr lang="zh-CN" altLang="en-US" smtClean="0"/>
              <a:pPr/>
              <a:t>‹#›</a:t>
            </a:fld>
            <a:endParaRPr lang="zh-CN" altLang="en-US"/>
          </a:p>
        </p:txBody>
      </p:sp>
    </p:spTree>
    <p:extLst>
      <p:ext uri="{BB962C8B-B14F-4D97-AF65-F5344CB8AC3E}">
        <p14:creationId xmlns:p14="http://schemas.microsoft.com/office/powerpoint/2010/main" xmlns="" val="20211863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文本框"/>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文本框"/>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框"/>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文本框"/>
          <p:cNvSpPr>
            <a:spLocks noGrp="1"/>
          </p:cNvSpPr>
          <p:nvPr>
            <p:ph type="dt" sz="half" idx="10"/>
          </p:nvPr>
        </p:nvSpPr>
        <p:spPr/>
        <p:txBody>
          <a:bodyPr/>
          <a:lstStyle/>
          <a:p>
            <a:fld id="{72514870-5082-4025-BC8A-5E070B8EB77D}" type="datetimeFigureOut">
              <a:rPr lang="zh-CN" altLang="en-US" smtClean="0"/>
              <a:pPr/>
              <a:t>2022/7/2</a:t>
            </a:fld>
            <a:endParaRPr lang="zh-CN" altLang="en-US"/>
          </a:p>
        </p:txBody>
      </p:sp>
      <p:sp>
        <p:nvSpPr>
          <p:cNvPr id="6" name="文本框"/>
          <p:cNvSpPr>
            <a:spLocks noGrp="1"/>
          </p:cNvSpPr>
          <p:nvPr>
            <p:ph type="ftr" sz="quarter" idx="11"/>
          </p:nvPr>
        </p:nvSpPr>
        <p:spPr/>
        <p:txBody>
          <a:bodyPr/>
          <a:lstStyle/>
          <a:p>
            <a:endParaRPr lang="zh-CN" altLang="en-US"/>
          </a:p>
        </p:txBody>
      </p:sp>
      <p:sp>
        <p:nvSpPr>
          <p:cNvPr id="7" name="文本框"/>
          <p:cNvSpPr>
            <a:spLocks noGrp="1"/>
          </p:cNvSpPr>
          <p:nvPr>
            <p:ph type="sldNum" sz="quarter" idx="12"/>
          </p:nvPr>
        </p:nvSpPr>
        <p:spPr/>
        <p:txBody>
          <a:bodyPr/>
          <a:lstStyle/>
          <a:p>
            <a:fld id="{3E00D155-3BB6-43CF-9AC4-BC63A66E74A9}" type="slidenum">
              <a:rPr lang="zh-CN" altLang="en-US" smtClean="0"/>
              <a:pPr/>
              <a:t>‹#›</a:t>
            </a:fld>
            <a:endParaRPr lang="zh-CN" altLang="en-US"/>
          </a:p>
        </p:txBody>
      </p:sp>
    </p:spTree>
    <p:extLst>
      <p:ext uri="{BB962C8B-B14F-4D97-AF65-F5344CB8AC3E}">
        <p14:creationId xmlns:p14="http://schemas.microsoft.com/office/powerpoint/2010/main" xmlns="" val="1146139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本">
    <p:spTree>
      <p:nvGrpSpPr>
        <p:cNvPr id="1" name=""/>
        <p:cNvGrpSpPr/>
        <p:nvPr/>
      </p:nvGrpSpPr>
      <p:grpSpPr>
        <a:xfrm>
          <a:off x="0" y="0"/>
          <a:ext cx="0" cy="0"/>
          <a:chOff x="0" y="0"/>
          <a:chExt cx="0" cy="0"/>
        </a:xfrm>
      </p:grpSpPr>
      <p:sp>
        <p:nvSpPr>
          <p:cNvPr id="2" name="文本框"/>
          <p:cNvSpPr>
            <a:spLocks noGrp="1"/>
          </p:cNvSpPr>
          <p:nvPr>
            <p:ph type="title"/>
          </p:nvPr>
        </p:nvSpPr>
        <p:spPr/>
        <p:txBody>
          <a:bodyPr/>
          <a:lstStyle/>
          <a:p>
            <a:r>
              <a:rPr lang="zh-CN" altLang="en-US" smtClean="0"/>
              <a:t>单击此处编辑母版标题样式</a:t>
            </a:r>
            <a:endParaRPr lang="zh-CN" altLang="en-US"/>
          </a:p>
        </p:txBody>
      </p:sp>
      <p:sp>
        <p:nvSpPr>
          <p:cNvPr id="3" name="文本框"/>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框"/>
          <p:cNvSpPr>
            <a:spLocks noGrp="1"/>
          </p:cNvSpPr>
          <p:nvPr>
            <p:ph type="dt" sz="half" idx="10"/>
          </p:nvPr>
        </p:nvSpPr>
        <p:spPr/>
        <p:txBody>
          <a:bodyPr/>
          <a:lstStyle/>
          <a:p>
            <a:fld id="{72514870-5082-4025-BC8A-5E070B8EB77D}" type="datetimeFigureOut">
              <a:rPr lang="zh-CN" altLang="en-US" smtClean="0"/>
              <a:pPr/>
              <a:t>2022/7/2</a:t>
            </a:fld>
            <a:endParaRPr lang="zh-CN" altLang="en-US"/>
          </a:p>
        </p:txBody>
      </p:sp>
      <p:sp>
        <p:nvSpPr>
          <p:cNvPr id="5" name="文本框"/>
          <p:cNvSpPr>
            <a:spLocks noGrp="1"/>
          </p:cNvSpPr>
          <p:nvPr>
            <p:ph type="ftr" sz="quarter" idx="11"/>
          </p:nvPr>
        </p:nvSpPr>
        <p:spPr/>
        <p:txBody>
          <a:bodyPr/>
          <a:lstStyle/>
          <a:p>
            <a:endParaRPr lang="zh-CN" altLang="en-US"/>
          </a:p>
        </p:txBody>
      </p:sp>
      <p:sp>
        <p:nvSpPr>
          <p:cNvPr id="6" name="文本框"/>
          <p:cNvSpPr>
            <a:spLocks noGrp="1"/>
          </p:cNvSpPr>
          <p:nvPr>
            <p:ph type="sldNum" sz="quarter" idx="12"/>
          </p:nvPr>
        </p:nvSpPr>
        <p:spPr/>
        <p:txBody>
          <a:bodyPr/>
          <a:lstStyle/>
          <a:p>
            <a:fld id="{3E00D155-3BB6-43CF-9AC4-BC63A66E74A9}" type="slidenum">
              <a:rPr lang="zh-CN" altLang="en-US" smtClean="0"/>
              <a:pPr/>
              <a:t>‹#›</a:t>
            </a:fld>
            <a:endParaRPr lang="zh-CN" altLang="en-US"/>
          </a:p>
        </p:txBody>
      </p:sp>
    </p:spTree>
    <p:extLst>
      <p:ext uri="{BB962C8B-B14F-4D97-AF65-F5344CB8AC3E}">
        <p14:creationId xmlns:p14="http://schemas.microsoft.com/office/powerpoint/2010/main" xmlns="" val="15821427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文本框"/>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文本框"/>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框"/>
          <p:cNvSpPr>
            <a:spLocks noGrp="1"/>
          </p:cNvSpPr>
          <p:nvPr>
            <p:ph type="dt" sz="half" idx="10"/>
          </p:nvPr>
        </p:nvSpPr>
        <p:spPr/>
        <p:txBody>
          <a:bodyPr/>
          <a:lstStyle/>
          <a:p>
            <a:fld id="{72514870-5082-4025-BC8A-5E070B8EB77D}" type="datetimeFigureOut">
              <a:rPr lang="zh-CN" altLang="en-US" smtClean="0"/>
              <a:pPr/>
              <a:t>2022/7/2</a:t>
            </a:fld>
            <a:endParaRPr lang="zh-CN" altLang="en-US"/>
          </a:p>
        </p:txBody>
      </p:sp>
      <p:sp>
        <p:nvSpPr>
          <p:cNvPr id="5" name="文本框"/>
          <p:cNvSpPr>
            <a:spLocks noGrp="1"/>
          </p:cNvSpPr>
          <p:nvPr>
            <p:ph type="ftr" sz="quarter" idx="11"/>
          </p:nvPr>
        </p:nvSpPr>
        <p:spPr/>
        <p:txBody>
          <a:bodyPr/>
          <a:lstStyle/>
          <a:p>
            <a:endParaRPr lang="zh-CN" altLang="en-US"/>
          </a:p>
        </p:txBody>
      </p:sp>
      <p:sp>
        <p:nvSpPr>
          <p:cNvPr id="6" name="文本框"/>
          <p:cNvSpPr>
            <a:spLocks noGrp="1"/>
          </p:cNvSpPr>
          <p:nvPr>
            <p:ph type="sldNum" sz="quarter" idx="12"/>
          </p:nvPr>
        </p:nvSpPr>
        <p:spPr/>
        <p:txBody>
          <a:bodyPr/>
          <a:lstStyle/>
          <a:p>
            <a:fld id="{3E00D155-3BB6-43CF-9AC4-BC63A66E74A9}" type="slidenum">
              <a:rPr lang="zh-CN" altLang="en-US" smtClean="0"/>
              <a:pPr/>
              <a:t>‹#›</a:t>
            </a:fld>
            <a:endParaRPr lang="zh-CN" altLang="en-US"/>
          </a:p>
        </p:txBody>
      </p:sp>
    </p:spTree>
    <p:extLst>
      <p:ext uri="{BB962C8B-B14F-4D97-AF65-F5344CB8AC3E}">
        <p14:creationId xmlns:p14="http://schemas.microsoft.com/office/powerpoint/2010/main" xmlns="" val="13625832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自定义版式">
    <p:bg>
      <p:bgPr>
        <a:solidFill>
          <a:schemeClr val="bg1"/>
        </a:solidFill>
        <a:effectLst/>
      </p:bgPr>
    </p:bg>
    <p:spTree>
      <p:nvGrpSpPr>
        <p:cNvPr id="1" name=""/>
        <p:cNvGrpSpPr/>
        <p:nvPr/>
      </p:nvGrpSpPr>
      <p:grpSpPr>
        <a:xfrm>
          <a:off x="0" y="0"/>
          <a:ext cx="0" cy="0"/>
          <a:chOff x="0" y="0"/>
          <a:chExt cx="0" cy="0"/>
        </a:xfrm>
      </p:grpSpPr>
      <p:sp>
        <p:nvSpPr>
          <p:cNvPr id="21" name="文本框"/>
          <p:cNvSpPr>
            <a:spLocks noGrp="1"/>
          </p:cNvSpPr>
          <p:nvPr>
            <p:ph type="dt" idx="10"/>
          </p:nvPr>
        </p:nvSpPr>
        <p:spPr>
          <a:xfrm>
            <a:off x="628650" y="6356351"/>
            <a:ext cx="2057399" cy="365125"/>
          </a:xfrm>
          <a:prstGeom prst="rect">
            <a:avLst/>
          </a:prstGeom>
          <a:noFill/>
          <a:ln cap="flat" cmpd="sng">
            <a:noFill/>
            <a:prstDash val="solid"/>
            <a:miter/>
          </a:ln>
        </p:spPr>
        <p:txBody>
          <a:bodyPr vert="horz" wrap="square" lIns="91440" tIns="45720" rIns="91440" bIns="45720" anchor="ctr" anchorCtr="0">
            <a:prstTxWarp prst="textNoShape">
              <a:avLst/>
            </a:prstTxWarp>
          </a:bodyPr>
          <a:lstStyle/>
          <a:p>
            <a:pPr algn="l"/>
            <a:endParaRPr lang="zh-CN" altLang="en-US" sz="1200">
              <a:solidFill>
                <a:srgbClr val="898989"/>
              </a:solidFill>
              <a:latin typeface="Calibri" charset="0"/>
              <a:ea typeface="宋体" charset="0"/>
              <a:cs typeface="Calibri" charset="0"/>
            </a:endParaRPr>
          </a:p>
        </p:txBody>
      </p:sp>
      <p:sp>
        <p:nvSpPr>
          <p:cNvPr id="22" name="文本框"/>
          <p:cNvSpPr>
            <a:spLocks noGrp="1"/>
          </p:cNvSpPr>
          <p:nvPr>
            <p:ph type="ftr"/>
          </p:nvPr>
        </p:nvSpPr>
        <p:spPr>
          <a:xfrm>
            <a:off x="3028950" y="6356351"/>
            <a:ext cx="3086100" cy="365125"/>
          </a:xfrm>
          <a:prstGeom prst="rect">
            <a:avLst/>
          </a:prstGeom>
          <a:noFill/>
          <a:ln cap="flat" cmpd="sng">
            <a:noFill/>
            <a:prstDash val="solid"/>
            <a:miter/>
          </a:ln>
        </p:spPr>
        <p:txBody>
          <a:bodyPr vert="horz" wrap="square" lIns="91440" tIns="45720" rIns="91440" bIns="45720" anchor="ctr" anchorCtr="0">
            <a:prstTxWarp prst="textNoShape">
              <a:avLst/>
            </a:prstTxWarp>
          </a:bodyPr>
          <a:lstStyle/>
          <a:p>
            <a:pPr algn="ctr"/>
            <a:endParaRPr lang="zh-CN" altLang="en-US" sz="1200">
              <a:solidFill>
                <a:srgbClr val="898989"/>
              </a:solidFill>
              <a:latin typeface="Calibri" charset="0"/>
              <a:ea typeface="宋体" charset="0"/>
              <a:cs typeface="Calibri" charset="0"/>
            </a:endParaRPr>
          </a:p>
        </p:txBody>
      </p:sp>
      <p:sp>
        <p:nvSpPr>
          <p:cNvPr id="23" name="文本框"/>
          <p:cNvSpPr>
            <a:spLocks noGrp="1"/>
          </p:cNvSpPr>
          <p:nvPr>
            <p:ph type="sldNum"/>
          </p:nvPr>
        </p:nvSpPr>
        <p:spPr>
          <a:xfrm>
            <a:off x="6457950" y="6356351"/>
            <a:ext cx="2057400" cy="365125"/>
          </a:xfrm>
          <a:prstGeom prst="rect">
            <a:avLst/>
          </a:prstGeom>
          <a:noFill/>
          <a:ln cap="flat" cmpd="sng">
            <a:noFill/>
            <a:prstDash val="solid"/>
            <a:miter/>
          </a:ln>
        </p:spPr>
        <p:txBody>
          <a:bodyPr vert="horz" wrap="square" lIns="91440" tIns="45720" rIns="91440" bIns="45720" anchor="ctr" anchorCtr="0">
            <a:prstTxWarp prst="textNoShape">
              <a:avLst/>
            </a:prstTxWarp>
          </a:bodyPr>
          <a:lstStyle/>
          <a:p>
            <a:pPr algn="r"/>
            <a:fld id="{CAD2D6BD-DE1B-4B5F-8B41-2702339687B9}" type="slidenum">
              <a:rPr lang="en-US" altLang="zh-CN" sz="1200" b="0" i="0" u="none" strike="noStrike" kern="1200" cap="none" spc="0" baseline="0">
                <a:solidFill>
                  <a:srgbClr val="898989"/>
                </a:solidFill>
                <a:latin typeface="Calibri" charset="0"/>
                <a:ea typeface="宋体" charset="0"/>
                <a:cs typeface="Calibri" charset="0"/>
              </a:rPr>
              <a:pPr algn="r"/>
              <a:t>‹#›</a:t>
            </a:fld>
            <a:endParaRPr lang="zh-CN" altLang="en-US" sz="1200">
              <a:solidFill>
                <a:srgbClr val="898989"/>
              </a:solidFill>
              <a:latin typeface="Calibri" charset="0"/>
              <a:ea typeface="宋体" charset="0"/>
              <a:cs typeface="Calibri" charset="0"/>
            </a:endParaRPr>
          </a:p>
        </p:txBody>
      </p:sp>
    </p:spTree>
    <p:extLst>
      <p:ext uri="{BB962C8B-B14F-4D97-AF65-F5344CB8AC3E}">
        <p14:creationId xmlns:p14="http://schemas.microsoft.com/office/powerpoint/2010/main" xmlns="" val="451306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自定义版式">
    <p:bg>
      <p:bgPr>
        <a:solidFill>
          <a:schemeClr val="bg1"/>
        </a:solidFill>
        <a:effectLst/>
      </p:bgPr>
    </p:bg>
    <p:spTree>
      <p:nvGrpSpPr>
        <p:cNvPr id="1" name=""/>
        <p:cNvGrpSpPr/>
        <p:nvPr/>
      </p:nvGrpSpPr>
      <p:grpSpPr>
        <a:xfrm>
          <a:off x="0" y="0"/>
          <a:ext cx="0" cy="0"/>
          <a:chOff x="0" y="0"/>
          <a:chExt cx="0" cy="0"/>
        </a:xfrm>
      </p:grpSpPr>
      <p:sp>
        <p:nvSpPr>
          <p:cNvPr id="36" name="文本框"/>
          <p:cNvSpPr>
            <a:spLocks noGrp="1"/>
          </p:cNvSpPr>
          <p:nvPr>
            <p:ph type="title"/>
          </p:nvPr>
        </p:nvSpPr>
        <p:spPr>
          <a:xfrm>
            <a:off x="628650" y="365126"/>
            <a:ext cx="7886700" cy="1325563"/>
          </a:xfrm>
          <a:prstGeom prst="rect">
            <a:avLst/>
          </a:prstGeom>
          <a:noFill/>
          <a:ln w="12700" cap="flat" cmpd="sng">
            <a:noFill/>
            <a:prstDash val="solid"/>
            <a:miter/>
          </a:ln>
        </p:spPr>
        <p:txBody>
          <a:bodyPr vert="horz" wrap="square" lIns="91440" tIns="45720" rIns="91440" bIns="45720" anchor="ctr" anchorCtr="0">
            <a:prstTxWarp prst="textNoShape">
              <a:avLst/>
            </a:prstTxWarp>
          </a:bodyPr>
          <a:lstStyle/>
          <a:p>
            <a:r>
              <a:rPr lang="en-US" altLang="zh-CN"/>
              <a:t>Click to edit Master title style</a:t>
            </a:r>
            <a:endParaRPr lang="zh-CN" altLang="en-US"/>
          </a:p>
        </p:txBody>
      </p:sp>
      <p:sp>
        <p:nvSpPr>
          <p:cNvPr id="37" name="文本框"/>
          <p:cNvSpPr>
            <a:spLocks noGrp="1"/>
          </p:cNvSpPr>
          <p:nvPr>
            <p:ph type="body" idx="1"/>
          </p:nvPr>
        </p:nvSpPr>
        <p:spPr>
          <a:xfrm>
            <a:off x="628650" y="1825625"/>
            <a:ext cx="7886700" cy="4351338"/>
          </a:xfrm>
          <a:prstGeom prst="rect">
            <a:avLst/>
          </a:prstGeom>
          <a:noFill/>
          <a:ln w="12700" cap="flat" cmpd="sng">
            <a:noFill/>
            <a:prstDash val="solid"/>
            <a:miter/>
          </a:ln>
        </p:spPr>
        <p:txBody>
          <a:bodyPr vert="horz" wrap="square" lIns="91440" tIns="45720" rIns="91440" bIns="45720" anchor="t" anchorCtr="0">
            <a:prstTxWarp prst="textNoShape">
              <a:avLst/>
            </a:prstTxWarp>
          </a:bodyPr>
          <a:lstStyle/>
          <a:p>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38" name="文本框"/>
          <p:cNvSpPr>
            <a:spLocks noGrp="1"/>
          </p:cNvSpPr>
          <p:nvPr>
            <p:ph type="dt" idx="10"/>
          </p:nvPr>
        </p:nvSpPr>
        <p:spPr>
          <a:xfrm>
            <a:off x="628650" y="6356351"/>
            <a:ext cx="2057399" cy="365125"/>
          </a:xfrm>
          <a:prstGeom prst="rect">
            <a:avLst/>
          </a:prstGeom>
          <a:noFill/>
          <a:ln cap="flat" cmpd="sng">
            <a:noFill/>
            <a:prstDash val="solid"/>
            <a:miter/>
          </a:ln>
        </p:spPr>
        <p:txBody>
          <a:bodyPr vert="horz" wrap="square" lIns="91440" tIns="45720" rIns="91440" bIns="45720" anchor="ctr" anchorCtr="0">
            <a:prstTxWarp prst="textNoShape">
              <a:avLst/>
            </a:prstTxWarp>
          </a:bodyPr>
          <a:lstStyle/>
          <a:p>
            <a:pPr algn="l"/>
            <a:endParaRPr lang="zh-CN" altLang="en-US" sz="1200">
              <a:solidFill>
                <a:srgbClr val="898989"/>
              </a:solidFill>
              <a:latin typeface="Calibri" charset="0"/>
              <a:ea typeface="宋体" charset="0"/>
              <a:cs typeface="Calibri" charset="0"/>
            </a:endParaRPr>
          </a:p>
        </p:txBody>
      </p:sp>
      <p:sp>
        <p:nvSpPr>
          <p:cNvPr id="39" name="文本框"/>
          <p:cNvSpPr>
            <a:spLocks noGrp="1"/>
          </p:cNvSpPr>
          <p:nvPr>
            <p:ph type="ftr"/>
          </p:nvPr>
        </p:nvSpPr>
        <p:spPr>
          <a:xfrm>
            <a:off x="3028950" y="6356351"/>
            <a:ext cx="3086100" cy="365125"/>
          </a:xfrm>
          <a:prstGeom prst="rect">
            <a:avLst/>
          </a:prstGeom>
          <a:noFill/>
          <a:ln cap="flat" cmpd="sng">
            <a:noFill/>
            <a:prstDash val="solid"/>
            <a:miter/>
          </a:ln>
        </p:spPr>
        <p:txBody>
          <a:bodyPr vert="horz" wrap="square" lIns="91440" tIns="45720" rIns="91440" bIns="45720" anchor="ctr" anchorCtr="0">
            <a:prstTxWarp prst="textNoShape">
              <a:avLst/>
            </a:prstTxWarp>
          </a:bodyPr>
          <a:lstStyle/>
          <a:p>
            <a:pPr algn="ctr"/>
            <a:endParaRPr lang="zh-CN" altLang="en-US" sz="1200">
              <a:solidFill>
                <a:srgbClr val="898989"/>
              </a:solidFill>
              <a:latin typeface="Calibri" charset="0"/>
              <a:ea typeface="宋体" charset="0"/>
              <a:cs typeface="Calibri" charset="0"/>
            </a:endParaRPr>
          </a:p>
        </p:txBody>
      </p:sp>
      <p:sp>
        <p:nvSpPr>
          <p:cNvPr id="40" name="文本框"/>
          <p:cNvSpPr>
            <a:spLocks noGrp="1"/>
          </p:cNvSpPr>
          <p:nvPr>
            <p:ph type="sldNum"/>
          </p:nvPr>
        </p:nvSpPr>
        <p:spPr>
          <a:xfrm>
            <a:off x="6457950" y="6356351"/>
            <a:ext cx="2057400" cy="365125"/>
          </a:xfrm>
          <a:prstGeom prst="rect">
            <a:avLst/>
          </a:prstGeom>
          <a:noFill/>
          <a:ln cap="flat" cmpd="sng">
            <a:noFill/>
            <a:prstDash val="solid"/>
            <a:miter/>
          </a:ln>
        </p:spPr>
        <p:txBody>
          <a:bodyPr vert="horz" wrap="square" lIns="91440" tIns="45720" rIns="91440" bIns="45720" anchor="ctr" anchorCtr="0">
            <a:prstTxWarp prst="textNoShape">
              <a:avLst/>
            </a:prstTxWarp>
          </a:bodyPr>
          <a:lstStyle/>
          <a:p>
            <a:pPr algn="r"/>
            <a:fld id="{CAD2D6BD-DE1B-4B5F-8B41-2702339687B9}" type="slidenum">
              <a:rPr lang="en-US" altLang="zh-CN" sz="1200" b="0" i="0" u="none" strike="noStrike" kern="1200" cap="none" spc="0" baseline="0">
                <a:solidFill>
                  <a:srgbClr val="898989"/>
                </a:solidFill>
                <a:latin typeface="Calibri" charset="0"/>
                <a:ea typeface="宋体" charset="0"/>
                <a:cs typeface="Calibri" charset="0"/>
              </a:rPr>
              <a:pPr algn="r"/>
              <a:t>‹#›</a:t>
            </a:fld>
            <a:endParaRPr lang="zh-CN" altLang="en-US" sz="1200">
              <a:solidFill>
                <a:srgbClr val="898989"/>
              </a:solidFill>
              <a:latin typeface="Calibri" charset="0"/>
              <a:ea typeface="宋体" charset="0"/>
              <a:cs typeface="Calibri" charset="0"/>
            </a:endParaRPr>
          </a:p>
        </p:txBody>
      </p:sp>
    </p:spTree>
    <p:extLst>
      <p:ext uri="{BB962C8B-B14F-4D97-AF65-F5344CB8AC3E}">
        <p14:creationId xmlns:p14="http://schemas.microsoft.com/office/powerpoint/2010/main" xmlns="" val="4990436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文本框"/>
          <p:cNvSpPr>
            <a:spLocks noGrp="1"/>
          </p:cNvSpPr>
          <p:nvPr>
            <p:ph type="title"/>
          </p:nvPr>
        </p:nvSpPr>
        <p:spPr>
          <a:xfrm>
            <a:off x="628650" y="365126"/>
            <a:ext cx="7886700" cy="1325563"/>
          </a:xfrm>
          <a:prstGeom prst="rect">
            <a:avLst/>
          </a:prstGeom>
          <a:noFill/>
          <a:ln w="12700" cap="flat" cmpd="sng">
            <a:noFill/>
            <a:prstDash val="solid"/>
            <a:miter/>
          </a:ln>
        </p:spPr>
        <p:txBody>
          <a:bodyPr vert="horz" wrap="square" lIns="91440" tIns="45720" rIns="91440" bIns="45720" anchor="ctr" anchorCtr="0">
            <a:prstTxWarp prst="textNoShape">
              <a:avLst/>
            </a:prstTxWarp>
          </a:bodyPr>
          <a:lstStyle/>
          <a:p>
            <a:r>
              <a:rPr lang="en-US" altLang="zh-CN"/>
              <a:t>Click to edit Master title style</a:t>
            </a:r>
            <a:endParaRPr lang="zh-CN" altLang="en-US"/>
          </a:p>
        </p:txBody>
      </p:sp>
      <p:sp>
        <p:nvSpPr>
          <p:cNvPr id="3" name="文本框"/>
          <p:cNvSpPr>
            <a:spLocks noGrp="1"/>
          </p:cNvSpPr>
          <p:nvPr>
            <p:ph type="body" idx="1"/>
          </p:nvPr>
        </p:nvSpPr>
        <p:spPr>
          <a:xfrm>
            <a:off x="628650" y="1825625"/>
            <a:ext cx="7886700" cy="4351338"/>
          </a:xfrm>
          <a:prstGeom prst="rect">
            <a:avLst/>
          </a:prstGeom>
          <a:noFill/>
          <a:ln w="12700" cap="flat" cmpd="sng">
            <a:noFill/>
            <a:prstDash val="solid"/>
            <a:miter/>
          </a:ln>
        </p:spPr>
        <p:txBody>
          <a:bodyPr vert="horz" wrap="square" lIns="91440" tIns="45720" rIns="91440" bIns="45720" anchor="t" anchorCtr="0">
            <a:prstTxWarp prst="textNoShape">
              <a:avLst/>
            </a:prstTxWarp>
          </a:bodyPr>
          <a:lstStyle/>
          <a:p>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文本框"/>
          <p:cNvSpPr>
            <a:spLocks noGrp="1"/>
          </p:cNvSpPr>
          <p:nvPr>
            <p:ph type="dt" idx="2"/>
          </p:nvPr>
        </p:nvSpPr>
        <p:spPr>
          <a:xfrm>
            <a:off x="628650" y="6356351"/>
            <a:ext cx="2057399" cy="365125"/>
          </a:xfrm>
          <a:prstGeom prst="rect">
            <a:avLst/>
          </a:prstGeom>
          <a:noFill/>
          <a:ln w="12700" cap="flat" cmpd="sng">
            <a:noFill/>
            <a:prstDash val="solid"/>
            <a:miter/>
          </a:ln>
        </p:spPr>
        <p:txBody>
          <a:bodyPr vert="horz" wrap="square" lIns="91440" tIns="45720" rIns="91440" bIns="45720" anchor="ctr" anchorCtr="0">
            <a:prstTxWarp prst="textNoShape">
              <a:avLst/>
            </a:prstTxWarp>
          </a:bodyPr>
          <a:lstStyle/>
          <a:p>
            <a:pPr algn="l"/>
            <a:fld id="{CAD2D6BD-DE1B-4B5F-8B41-2702339687B9}" type="datetime1">
              <a:rPr lang="zh-CN" altLang="en-US" sz="1200">
                <a:solidFill>
                  <a:srgbClr val="898989"/>
                </a:solidFill>
                <a:latin typeface="Calibri" charset="0"/>
                <a:ea typeface="宋体" charset="0"/>
                <a:cs typeface="Calibri" charset="0"/>
              </a:rPr>
              <a:pPr algn="l"/>
              <a:t>2022/7/2</a:t>
            </a:fld>
            <a:endParaRPr lang="zh-CN" altLang="en-US" sz="1200">
              <a:solidFill>
                <a:srgbClr val="898989"/>
              </a:solidFill>
              <a:latin typeface="Calibri" charset="0"/>
              <a:ea typeface="宋体" charset="0"/>
              <a:cs typeface="Calibri" charset="0"/>
            </a:endParaRPr>
          </a:p>
        </p:txBody>
      </p:sp>
      <p:sp>
        <p:nvSpPr>
          <p:cNvPr id="5" name="文本框"/>
          <p:cNvSpPr>
            <a:spLocks noGrp="1"/>
          </p:cNvSpPr>
          <p:nvPr>
            <p:ph type="ftr" idx="3"/>
          </p:nvPr>
        </p:nvSpPr>
        <p:spPr>
          <a:xfrm>
            <a:off x="3028950" y="6356351"/>
            <a:ext cx="3086100" cy="365125"/>
          </a:xfrm>
          <a:prstGeom prst="rect">
            <a:avLst/>
          </a:prstGeom>
          <a:noFill/>
          <a:ln w="12700" cap="flat" cmpd="sng">
            <a:noFill/>
            <a:prstDash val="solid"/>
            <a:miter/>
          </a:ln>
        </p:spPr>
        <p:txBody>
          <a:bodyPr vert="horz" wrap="square" lIns="91440" tIns="45720" rIns="91440" bIns="45720" anchor="ctr" anchorCtr="0">
            <a:prstTxWarp prst="textNoShape">
              <a:avLst/>
            </a:prstTxWarp>
          </a:bodyPr>
          <a:lstStyle/>
          <a:p>
            <a:pPr algn="ctr"/>
            <a:endParaRPr lang="zh-CN" altLang="en-US" sz="1200">
              <a:solidFill>
                <a:srgbClr val="898989"/>
              </a:solidFill>
              <a:latin typeface="Calibri" charset="0"/>
              <a:ea typeface="宋体" charset="0"/>
              <a:cs typeface="Calibri" charset="0"/>
            </a:endParaRPr>
          </a:p>
        </p:txBody>
      </p:sp>
      <p:sp>
        <p:nvSpPr>
          <p:cNvPr id="6" name="文本框"/>
          <p:cNvSpPr>
            <a:spLocks noGrp="1"/>
          </p:cNvSpPr>
          <p:nvPr>
            <p:ph type="sldNum" idx="4"/>
          </p:nvPr>
        </p:nvSpPr>
        <p:spPr>
          <a:xfrm>
            <a:off x="6457950" y="6356351"/>
            <a:ext cx="2057400" cy="365125"/>
          </a:xfrm>
          <a:prstGeom prst="rect">
            <a:avLst/>
          </a:prstGeom>
          <a:noFill/>
          <a:ln w="12700" cap="flat" cmpd="sng">
            <a:noFill/>
            <a:prstDash val="solid"/>
            <a:miter/>
          </a:ln>
        </p:spPr>
        <p:txBody>
          <a:bodyPr vert="horz" wrap="square" lIns="91440" tIns="45720" rIns="91440" bIns="45720" anchor="ctr" anchorCtr="0">
            <a:prstTxWarp prst="textNoShape">
              <a:avLst/>
            </a:prstTxWarp>
          </a:bodyPr>
          <a:lstStyle/>
          <a:p>
            <a:pPr algn="r"/>
            <a:fld id="{CAD2D6BD-DE1B-4B5F-8B41-2702339687B9}" type="slidenum">
              <a:rPr lang="en-US" altLang="zh-CN" sz="1200" b="0" i="0" u="none" strike="noStrike" kern="1200" cap="none" spc="0" baseline="0">
                <a:solidFill>
                  <a:srgbClr val="898989"/>
                </a:solidFill>
                <a:latin typeface="Calibri" charset="0"/>
                <a:ea typeface="宋体" charset="0"/>
                <a:cs typeface="Calibri" charset="0"/>
              </a:rPr>
              <a:pPr algn="r"/>
              <a:t>‹#›</a:t>
            </a:fld>
            <a:endParaRPr lang="zh-CN" altLang="en-US" sz="1200">
              <a:solidFill>
                <a:srgbClr val="898989"/>
              </a:solidFill>
              <a:latin typeface="Calibri" charset="0"/>
              <a:ea typeface="宋体" charset="0"/>
              <a:cs typeface="Calibri" charset="0"/>
            </a:endParaRPr>
          </a:p>
        </p:txBody>
      </p:sp>
    </p:spTree>
    <p:extLst>
      <p:ext uri="{BB962C8B-B14F-4D97-AF65-F5344CB8AC3E}">
        <p14:creationId xmlns:p14="http://schemas.microsoft.com/office/powerpoint/2010/main" xmlns="" val="958464355"/>
      </p:ext>
    </p:extLst>
  </p:cSld>
  <p:clrMap bg1="lt1" tx1="dk1" bg2="lt2" tx2="dk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sldNum="0" hdr="0" ftr="0" dt="0"/>
  <p:txStyles>
    <p:titleStyle>
      <a:lvl1pPr algn="l" defTabSz="914400" eaLnBrk="1" fontAlgn="auto" latinLnBrk="0" hangingPunct="1">
        <a:lnSpc>
          <a:spcPct val="90000"/>
        </a:lnSpc>
        <a:spcBef>
          <a:spcPts val="0"/>
        </a:spcBef>
        <a:buNone/>
        <a:defRPr sz="4400" kern="1200">
          <a:solidFill>
            <a:schemeClr val="tx1"/>
          </a:solidFill>
          <a:latin typeface="Calibri Light" charset="0"/>
          <a:ea typeface="宋体" charset="0"/>
          <a:cs typeface="Calibri Light" charset="0"/>
        </a:defRPr>
      </a:lvl1pPr>
    </p:titleStyle>
    <p:bodyStyle>
      <a:lvl1pPr marL="228600" indent="-228600" algn="l" defTabSz="914400" eaLnBrk="1" fontAlgn="auto" latinLnBrk="0" hangingPunct="1">
        <a:lnSpc>
          <a:spcPct val="90000"/>
        </a:lnSpc>
        <a:spcBef>
          <a:spcPts val="1000"/>
        </a:spcBef>
        <a:buFont typeface="Arial" pitchFamily="34" charset="0"/>
        <a:buChar char="•"/>
        <a:defRPr sz="2800" kern="1200">
          <a:solidFill>
            <a:schemeClr val="tx1"/>
          </a:solidFill>
          <a:latin typeface="Calibri" charset="0"/>
          <a:ea typeface="宋体" charset="0"/>
          <a:cs typeface="Calibri" charset="0"/>
        </a:defRPr>
      </a:lvl1pPr>
      <a:lvl2pPr marL="685800" indent="-228600" algn="l" defTabSz="914400" eaLnBrk="1" fontAlgn="auto" latinLnBrk="0" hangingPunct="1">
        <a:lnSpc>
          <a:spcPct val="90000"/>
        </a:lnSpc>
        <a:spcBef>
          <a:spcPts val="500"/>
        </a:spcBef>
        <a:buFont typeface="Arial" pitchFamily="34" charset="0"/>
        <a:buChar char="•"/>
        <a:defRPr sz="2400" kern="1200">
          <a:solidFill>
            <a:schemeClr val="tx1"/>
          </a:solidFill>
          <a:latin typeface="Calibri" charset="0"/>
          <a:ea typeface="宋体" charset="0"/>
          <a:cs typeface="Calibri" charset="0"/>
        </a:defRPr>
      </a:lvl2pPr>
      <a:lvl3pPr marL="1143000" indent="-228600" algn="l" defTabSz="914400" eaLnBrk="1" fontAlgn="auto" latinLnBrk="0" hangingPunct="1">
        <a:lnSpc>
          <a:spcPct val="90000"/>
        </a:lnSpc>
        <a:spcBef>
          <a:spcPts val="500"/>
        </a:spcBef>
        <a:buFont typeface="Arial" pitchFamily="34" charset="0"/>
        <a:buChar char="•"/>
        <a:defRPr sz="2000" kern="1200">
          <a:solidFill>
            <a:schemeClr val="tx1"/>
          </a:solidFill>
          <a:latin typeface="Calibri" charset="0"/>
          <a:ea typeface="宋体" charset="0"/>
          <a:cs typeface="Calibri" charset="0"/>
        </a:defRPr>
      </a:lvl3pPr>
      <a:lvl4pPr marL="1600200" indent="-228600" algn="l" defTabSz="914400" eaLnBrk="1" fontAlgn="auto" latinLnBrk="0" hangingPunct="1">
        <a:lnSpc>
          <a:spcPct val="90000"/>
        </a:lnSpc>
        <a:spcBef>
          <a:spcPts val="500"/>
        </a:spcBef>
        <a:buFont typeface="Arial" pitchFamily="34" charset="0"/>
        <a:buChar char="•"/>
        <a:defRPr sz="1800" kern="1200">
          <a:solidFill>
            <a:schemeClr val="tx1"/>
          </a:solidFill>
          <a:latin typeface="Calibri" charset="0"/>
          <a:ea typeface="宋体" charset="0"/>
          <a:cs typeface="Calibri" charset="0"/>
        </a:defRPr>
      </a:lvl4pPr>
      <a:lvl5pPr marL="2057400" indent="-228600" algn="l" defTabSz="914400" eaLnBrk="1" fontAlgn="auto" latinLnBrk="0" hangingPunct="1">
        <a:lnSpc>
          <a:spcPct val="90000"/>
        </a:lnSpc>
        <a:spcBef>
          <a:spcPts val="500"/>
        </a:spcBef>
        <a:buFont typeface="Arial" pitchFamily="34" charset="0"/>
        <a:buChar char="•"/>
        <a:defRPr sz="1800" kern="1200">
          <a:solidFill>
            <a:schemeClr val="tx1"/>
          </a:solidFill>
          <a:latin typeface="Calibri" charset="0"/>
          <a:ea typeface="宋体" charset="0"/>
          <a:cs typeface="Calibri" charset="0"/>
        </a:defRPr>
      </a:lvl5pPr>
      <a:lvl6pPr marL="2514600" indent="-228600" algn="l" defTabSz="914400" eaLnBrk="1" fontAlgn="auto" latinLnBrk="0" hangingPunct="1">
        <a:lnSpc>
          <a:spcPct val="90000"/>
        </a:lnSpc>
        <a:spcBef>
          <a:spcPts val="500"/>
        </a:spcBef>
        <a:buFont typeface="Arial" pitchFamily="34" charset="0"/>
        <a:buChar char="•"/>
        <a:defRPr sz="1800" kern="1200">
          <a:solidFill>
            <a:schemeClr val="tx1"/>
          </a:solidFill>
          <a:latin typeface="Calibri" charset="0"/>
          <a:ea typeface="宋体" charset="0"/>
          <a:cs typeface="Calibri" charset="0"/>
        </a:defRPr>
      </a:lvl6pPr>
      <a:lvl7pPr marL="2971800" indent="-228600" algn="l" defTabSz="914400" eaLnBrk="1" fontAlgn="auto" latinLnBrk="0" hangingPunct="1">
        <a:lnSpc>
          <a:spcPct val="90000"/>
        </a:lnSpc>
        <a:spcBef>
          <a:spcPts val="500"/>
        </a:spcBef>
        <a:buFont typeface="Arial" pitchFamily="34" charset="0"/>
        <a:buChar char="•"/>
        <a:defRPr sz="1800" kern="1200">
          <a:solidFill>
            <a:schemeClr val="tx1"/>
          </a:solidFill>
          <a:latin typeface="Calibri" charset="0"/>
          <a:ea typeface="宋体" charset="0"/>
          <a:cs typeface="Calibri" charset="0"/>
        </a:defRPr>
      </a:lvl7pPr>
      <a:lvl8pPr marL="3429000" indent="-228600" algn="l" defTabSz="914400" eaLnBrk="1" fontAlgn="auto" latinLnBrk="0" hangingPunct="1">
        <a:lnSpc>
          <a:spcPct val="90000"/>
        </a:lnSpc>
        <a:spcBef>
          <a:spcPts val="500"/>
        </a:spcBef>
        <a:buFont typeface="Arial" pitchFamily="34" charset="0"/>
        <a:buChar char="•"/>
        <a:defRPr sz="1800" kern="1200">
          <a:solidFill>
            <a:schemeClr val="tx1"/>
          </a:solidFill>
          <a:latin typeface="Calibri" charset="0"/>
          <a:ea typeface="宋体" charset="0"/>
          <a:cs typeface="Calibri" charset="0"/>
        </a:defRPr>
      </a:lvl8pPr>
      <a:lvl9pPr marL="3429000" indent="-228600" algn="l" defTabSz="914400" eaLnBrk="1" fontAlgn="auto" latinLnBrk="0" hangingPunct="1">
        <a:lnSpc>
          <a:spcPct val="90000"/>
        </a:lnSpc>
        <a:spcBef>
          <a:spcPts val="500"/>
        </a:spcBef>
        <a:buFont typeface="Arial" pitchFamily="34" charset="0"/>
        <a:buChar char="•"/>
        <a:defRPr sz="1800" kern="1200">
          <a:solidFill>
            <a:schemeClr val="tx1"/>
          </a:solidFill>
          <a:latin typeface="Calibri" charset="0"/>
          <a:ea typeface="宋体" charset="0"/>
          <a:cs typeface="Calibri" charset="0"/>
        </a:defRPr>
      </a:lvl9pPr>
    </p:bodyStyle>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文本框"/>
          <p:cNvSpPr>
            <a:spLocks noGrp="1"/>
          </p:cNvSpPr>
          <p:nvPr>
            <p:ph type="ctrTitle"/>
          </p:nvPr>
        </p:nvSpPr>
        <p:spPr>
          <a:xfrm>
            <a:off x="952496" y="93678"/>
            <a:ext cx="7772400" cy="2387600"/>
          </a:xfrm>
          <a:prstGeom prst="rect">
            <a:avLst/>
          </a:prstGeom>
          <a:noFill/>
          <a:ln w="12700" cap="flat" cmpd="sng">
            <a:noFill/>
            <a:prstDash val="solid"/>
            <a:miter/>
          </a:ln>
        </p:spPr>
        <p:txBody>
          <a:bodyPr vert="horz" wrap="square" lIns="91440" tIns="45720" rIns="91440" bIns="45720" anchor="b" anchorCtr="0">
            <a:prstTxWarp prst="textNoShape">
              <a:avLst/>
            </a:prstTxWarp>
          </a:bodyPr>
          <a:lstStyle/>
          <a:p>
            <a:pPr marL="0" indent="0" algn="ctr">
              <a:lnSpc>
                <a:spcPct val="90000"/>
              </a:lnSpc>
              <a:spcBef>
                <a:spcPts val="0"/>
              </a:spcBef>
              <a:spcAft>
                <a:spcPts val="0"/>
              </a:spcAft>
              <a:buNone/>
            </a:pPr>
            <a:r>
              <a:rPr lang="en-US" altLang="zh-CN" sz="6000" b="0" i="0" u="none" strike="noStrike" kern="1200" cap="none" spc="0" baseline="0">
                <a:solidFill>
                  <a:schemeClr val="tx1"/>
                </a:solidFill>
                <a:latin typeface="Calibri Light" charset="0"/>
                <a:ea typeface="宋体" charset="0"/>
                <a:cs typeface="Lucida Sans"/>
              </a:rPr>
              <a:t>Ecological Factors and Ecological adaptations</a:t>
            </a:r>
            <a:endParaRPr lang="zh-CN" altLang="en-US" sz="6000" b="0" i="0" u="none" strike="noStrike" kern="1200" cap="none" spc="0" baseline="0">
              <a:solidFill>
                <a:schemeClr val="tx1"/>
              </a:solidFill>
              <a:latin typeface="Calibri Light" charset="0"/>
              <a:ea typeface="宋体" charset="0"/>
              <a:cs typeface="Lucida Sans"/>
            </a:endParaRPr>
          </a:p>
        </p:txBody>
      </p:sp>
    </p:spTree>
    <p:extLst>
      <p:ext uri="{BB962C8B-B14F-4D97-AF65-F5344CB8AC3E}">
        <p14:creationId xmlns:p14="http://schemas.microsoft.com/office/powerpoint/2010/main" xmlns="" val="13490397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 name="图片"/>
          <p:cNvPicPr>
            <a:picLocks/>
          </p:cNvPicPr>
          <p:nvPr/>
        </p:nvPicPr>
        <p:blipFill>
          <a:blip r:embed="rId3" cstate="print"/>
          <a:stretch>
            <a:fillRect/>
          </a:stretch>
        </p:blipFill>
        <p:spPr>
          <a:xfrm>
            <a:off x="-297231" y="0"/>
            <a:ext cx="9723072" cy="6858000"/>
          </a:xfrm>
          <a:prstGeom prst="rect">
            <a:avLst/>
          </a:prstGeom>
          <a:noFill/>
          <a:ln w="12700" cap="flat" cmpd="sng">
            <a:noFill/>
            <a:prstDash val="solid"/>
            <a:miter/>
          </a:ln>
        </p:spPr>
      </p:pic>
    </p:spTree>
    <p:extLst>
      <p:ext uri="{BB962C8B-B14F-4D97-AF65-F5344CB8AC3E}">
        <p14:creationId xmlns:p14="http://schemas.microsoft.com/office/powerpoint/2010/main" xmlns="" val="9819363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4" name="图片"/>
          <p:cNvPicPr>
            <a:picLocks/>
          </p:cNvPicPr>
          <p:nvPr/>
        </p:nvPicPr>
        <p:blipFill>
          <a:blip r:embed="rId3" cstate="print"/>
          <a:stretch>
            <a:fillRect/>
          </a:stretch>
        </p:blipFill>
        <p:spPr>
          <a:xfrm>
            <a:off x="0" y="11370"/>
            <a:ext cx="9144000" cy="6835258"/>
          </a:xfrm>
          <a:prstGeom prst="rect">
            <a:avLst/>
          </a:prstGeom>
          <a:noFill/>
          <a:ln w="12700" cap="flat" cmpd="sng">
            <a:noFill/>
            <a:prstDash val="solid"/>
            <a:miter/>
          </a:ln>
        </p:spPr>
      </p:pic>
    </p:spTree>
    <p:extLst>
      <p:ext uri="{BB962C8B-B14F-4D97-AF65-F5344CB8AC3E}">
        <p14:creationId xmlns:p14="http://schemas.microsoft.com/office/powerpoint/2010/main" xmlns="" val="16194255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6" name="图片"/>
          <p:cNvPicPr>
            <a:picLocks/>
          </p:cNvPicPr>
          <p:nvPr/>
        </p:nvPicPr>
        <p:blipFill>
          <a:blip r:embed="rId3" cstate="print"/>
          <a:stretch>
            <a:fillRect/>
          </a:stretch>
        </p:blipFill>
        <p:spPr>
          <a:xfrm>
            <a:off x="0" y="11370"/>
            <a:ext cx="9144000" cy="6835258"/>
          </a:xfrm>
          <a:prstGeom prst="rect">
            <a:avLst/>
          </a:prstGeom>
          <a:noFill/>
          <a:ln w="12700" cap="flat" cmpd="sng">
            <a:noFill/>
            <a:prstDash val="solid"/>
            <a:miter/>
          </a:ln>
        </p:spPr>
      </p:pic>
    </p:spTree>
    <p:extLst>
      <p:ext uri="{BB962C8B-B14F-4D97-AF65-F5344CB8AC3E}">
        <p14:creationId xmlns:p14="http://schemas.microsoft.com/office/powerpoint/2010/main" xmlns="" val="5382419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7" name="图片"/>
          <p:cNvPicPr>
            <a:picLocks/>
          </p:cNvPicPr>
          <p:nvPr/>
        </p:nvPicPr>
        <p:blipFill>
          <a:blip r:embed="rId3" cstate="print"/>
          <a:stretch>
            <a:fillRect/>
          </a:stretch>
        </p:blipFill>
        <p:spPr>
          <a:xfrm rot="46289">
            <a:off x="43413" y="158859"/>
            <a:ext cx="9060962" cy="6717703"/>
          </a:xfrm>
          <a:prstGeom prst="rect">
            <a:avLst/>
          </a:prstGeom>
          <a:noFill/>
          <a:ln w="12700" cap="flat" cmpd="sng">
            <a:noFill/>
            <a:prstDash val="solid"/>
            <a:miter/>
          </a:ln>
        </p:spPr>
      </p:pic>
    </p:spTree>
    <p:extLst>
      <p:ext uri="{BB962C8B-B14F-4D97-AF65-F5344CB8AC3E}">
        <p14:creationId xmlns:p14="http://schemas.microsoft.com/office/powerpoint/2010/main" xmlns="" val="16394736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8" name="图片"/>
          <p:cNvPicPr>
            <a:picLocks/>
          </p:cNvPicPr>
          <p:nvPr/>
        </p:nvPicPr>
        <p:blipFill>
          <a:blip r:embed="rId3" cstate="print"/>
          <a:srcRect l="2875" r="2875"/>
          <a:stretch>
            <a:fillRect/>
          </a:stretch>
        </p:blipFill>
        <p:spPr>
          <a:xfrm rot="21513130">
            <a:off x="-466960" y="27961"/>
            <a:ext cx="9608047" cy="6775272"/>
          </a:xfrm>
          <a:prstGeom prst="rect">
            <a:avLst/>
          </a:prstGeom>
          <a:noFill/>
          <a:ln w="12700" cap="flat" cmpd="sng">
            <a:noFill/>
            <a:prstDash val="solid"/>
            <a:miter/>
          </a:ln>
        </p:spPr>
      </p:pic>
      <p:sp>
        <p:nvSpPr>
          <p:cNvPr id="29" name="矩形"/>
          <p:cNvSpPr>
            <a:spLocks/>
          </p:cNvSpPr>
          <p:nvPr/>
        </p:nvSpPr>
        <p:spPr>
          <a:xfrm>
            <a:off x="2045058" y="3415596"/>
            <a:ext cx="4000000" cy="948690"/>
          </a:xfrm>
          <a:prstGeom prst="rect">
            <a:avLst/>
          </a:prstGeom>
          <a:noFill/>
          <a:ln w="12700" cap="flat" cmpd="sng">
            <a:noFill/>
            <a:prstDash val="solid"/>
            <a:miter/>
          </a:ln>
        </p:spPr>
        <p:txBody>
          <a:bodyPr vert="horz" wrap="square" lIns="91440" tIns="45720" rIns="91440" bIns="45720" anchor="t" anchorCtr="0">
            <a:prstTxWarp prst="textNoShape">
              <a:avLst/>
            </a:prstTxWarp>
            <a:spAutoFit/>
          </a:bodyPr>
          <a:lstStyle/>
          <a:p>
            <a:pPr marL="0" indent="0" algn="l">
              <a:lnSpc>
                <a:spcPct val="100000"/>
              </a:lnSpc>
              <a:spcBef>
                <a:spcPts val="0"/>
              </a:spcBef>
              <a:spcAft>
                <a:spcPts val="0"/>
              </a:spcAft>
              <a:buNone/>
            </a:pPr>
            <a:r>
              <a:rPr lang="en-US" altLang="zh-CN" sz="2800" b="0" i="0" u="none" strike="noStrike" kern="1200" cap="none" spc="0" baseline="0">
                <a:solidFill>
                  <a:srgbClr val="000000"/>
                </a:solidFill>
                <a:latin typeface="Calibri" charset="0"/>
                <a:ea typeface="宋体" charset="0"/>
                <a:cs typeface="Calibri" charset="0"/>
              </a:rPr>
              <a:t>Hydrophyte plant adaptation </a:t>
            </a:r>
            <a:endParaRPr lang="zh-CN" altLang="en-US" sz="2800" b="0" i="0" u="none" strike="noStrike" kern="1200" cap="none" spc="0" baseline="0">
              <a:solidFill>
                <a:srgbClr val="000000"/>
              </a:solidFill>
              <a:latin typeface="Calibri" charset="0"/>
              <a:ea typeface="宋体" charset="0"/>
              <a:cs typeface="Calibri" charset="0"/>
            </a:endParaRPr>
          </a:p>
        </p:txBody>
      </p:sp>
    </p:spTree>
    <p:extLst>
      <p:ext uri="{BB962C8B-B14F-4D97-AF65-F5344CB8AC3E}">
        <p14:creationId xmlns:p14="http://schemas.microsoft.com/office/powerpoint/2010/main" xmlns="" val="15168474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 name="图片"/>
          <p:cNvPicPr>
            <a:picLocks/>
          </p:cNvPicPr>
          <p:nvPr/>
        </p:nvPicPr>
        <p:blipFill>
          <a:blip r:embed="rId3" cstate="print"/>
          <a:stretch>
            <a:fillRect/>
          </a:stretch>
        </p:blipFill>
        <p:spPr>
          <a:xfrm>
            <a:off x="0" y="215347"/>
            <a:ext cx="9144000" cy="6427305"/>
          </a:xfrm>
          <a:prstGeom prst="rect">
            <a:avLst/>
          </a:prstGeom>
          <a:noFill/>
          <a:ln w="12700" cap="flat" cmpd="sng">
            <a:noFill/>
            <a:prstDash val="solid"/>
            <a:miter/>
          </a:ln>
        </p:spPr>
      </p:pic>
    </p:spTree>
    <p:extLst>
      <p:ext uri="{BB962C8B-B14F-4D97-AF65-F5344CB8AC3E}">
        <p14:creationId xmlns:p14="http://schemas.microsoft.com/office/powerpoint/2010/main" xmlns="" val="13384489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1" name="图片"/>
          <p:cNvPicPr>
            <a:picLocks/>
          </p:cNvPicPr>
          <p:nvPr/>
        </p:nvPicPr>
        <p:blipFill>
          <a:blip r:embed="rId3" cstate="print"/>
          <a:stretch>
            <a:fillRect/>
          </a:stretch>
        </p:blipFill>
        <p:spPr>
          <a:xfrm>
            <a:off x="22243" y="0"/>
            <a:ext cx="9139148" cy="6858000"/>
          </a:xfrm>
          <a:prstGeom prst="rect">
            <a:avLst/>
          </a:prstGeom>
          <a:noFill/>
          <a:ln w="12700" cap="flat" cmpd="sng">
            <a:noFill/>
            <a:prstDash val="solid"/>
            <a:miter/>
          </a:ln>
        </p:spPr>
      </p:pic>
    </p:spTree>
    <p:extLst>
      <p:ext uri="{BB962C8B-B14F-4D97-AF65-F5344CB8AC3E}">
        <p14:creationId xmlns:p14="http://schemas.microsoft.com/office/powerpoint/2010/main" xmlns="" val="20669362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2" name="图片"/>
          <p:cNvPicPr>
            <a:picLocks/>
          </p:cNvPicPr>
          <p:nvPr/>
        </p:nvPicPr>
        <p:blipFill>
          <a:blip r:embed="rId3" cstate="print"/>
          <a:stretch>
            <a:fillRect/>
          </a:stretch>
        </p:blipFill>
        <p:spPr>
          <a:xfrm>
            <a:off x="1740440" y="0"/>
            <a:ext cx="5910826" cy="6918214"/>
          </a:xfrm>
          <a:prstGeom prst="rect">
            <a:avLst/>
          </a:prstGeom>
          <a:noFill/>
          <a:ln w="12700" cap="flat" cmpd="sng">
            <a:noFill/>
            <a:prstDash val="solid"/>
            <a:miter/>
          </a:ln>
        </p:spPr>
      </p:pic>
    </p:spTree>
    <p:extLst>
      <p:ext uri="{BB962C8B-B14F-4D97-AF65-F5344CB8AC3E}">
        <p14:creationId xmlns:p14="http://schemas.microsoft.com/office/powerpoint/2010/main" xmlns="" val="6451815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3" name="图片"/>
          <p:cNvPicPr>
            <a:picLocks/>
          </p:cNvPicPr>
          <p:nvPr/>
        </p:nvPicPr>
        <p:blipFill>
          <a:blip r:embed="rId3" cstate="print"/>
          <a:stretch>
            <a:fillRect/>
          </a:stretch>
        </p:blipFill>
        <p:spPr>
          <a:xfrm rot="49786">
            <a:off x="59601" y="157002"/>
            <a:ext cx="8947681" cy="6783039"/>
          </a:xfrm>
          <a:prstGeom prst="rect">
            <a:avLst/>
          </a:prstGeom>
          <a:noFill/>
          <a:ln w="12700" cap="flat" cmpd="sng">
            <a:noFill/>
            <a:prstDash val="solid"/>
            <a:miter/>
          </a:ln>
        </p:spPr>
      </p:pic>
      <p:sp>
        <p:nvSpPr>
          <p:cNvPr id="34" name="矩形"/>
          <p:cNvSpPr>
            <a:spLocks/>
          </p:cNvSpPr>
          <p:nvPr/>
        </p:nvSpPr>
        <p:spPr>
          <a:xfrm>
            <a:off x="2316322" y="3103495"/>
            <a:ext cx="3150915" cy="948690"/>
          </a:xfrm>
          <a:prstGeom prst="rect">
            <a:avLst/>
          </a:prstGeom>
          <a:noFill/>
          <a:ln w="12700" cap="flat" cmpd="sng">
            <a:noFill/>
            <a:prstDash val="solid"/>
            <a:miter/>
          </a:ln>
        </p:spPr>
        <p:txBody>
          <a:bodyPr vert="horz" wrap="square" lIns="91440" tIns="45720" rIns="91440" bIns="45720" anchor="t" anchorCtr="0">
            <a:prstTxWarp prst="textNoShape">
              <a:avLst/>
            </a:prstTxWarp>
            <a:spAutoFit/>
          </a:bodyPr>
          <a:lstStyle/>
          <a:p>
            <a:pPr marL="0" indent="0" algn="l">
              <a:lnSpc>
                <a:spcPct val="100000"/>
              </a:lnSpc>
              <a:spcBef>
                <a:spcPts val="0"/>
              </a:spcBef>
              <a:spcAft>
                <a:spcPts val="0"/>
              </a:spcAft>
              <a:buNone/>
            </a:pPr>
            <a:r>
              <a:rPr lang="en-US" altLang="zh-CN" sz="2800" b="1" i="0" u="none" strike="noStrike" kern="1200" cap="none" spc="0" baseline="0">
                <a:solidFill>
                  <a:srgbClr val="000000"/>
                </a:solidFill>
                <a:latin typeface="Calibri" charset="0"/>
                <a:ea typeface="宋体" charset="0"/>
                <a:cs typeface="Calibri" charset="0"/>
              </a:rPr>
              <a:t>Xerophytes plant adaptation </a:t>
            </a:r>
            <a:endParaRPr lang="zh-CN" altLang="en-US" sz="2800" b="1" i="0" u="none" strike="noStrike" kern="1200" cap="none" spc="0" baseline="0">
              <a:solidFill>
                <a:srgbClr val="000000"/>
              </a:solidFill>
              <a:latin typeface="Calibri" charset="0"/>
              <a:ea typeface="宋体" charset="0"/>
              <a:cs typeface="Calibri" charset="0"/>
            </a:endParaRPr>
          </a:p>
        </p:txBody>
      </p:sp>
    </p:spTree>
    <p:extLst>
      <p:ext uri="{BB962C8B-B14F-4D97-AF65-F5344CB8AC3E}">
        <p14:creationId xmlns:p14="http://schemas.microsoft.com/office/powerpoint/2010/main" xmlns="" val="17042149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5" name="图片"/>
          <p:cNvPicPr>
            <a:picLocks/>
          </p:cNvPicPr>
          <p:nvPr/>
        </p:nvPicPr>
        <p:blipFill>
          <a:blip r:embed="rId3" cstate="print"/>
          <a:stretch>
            <a:fillRect/>
          </a:stretch>
        </p:blipFill>
        <p:spPr>
          <a:xfrm>
            <a:off x="0" y="6915"/>
            <a:ext cx="9144000" cy="6844170"/>
          </a:xfrm>
          <a:prstGeom prst="rect">
            <a:avLst/>
          </a:prstGeom>
          <a:noFill/>
          <a:ln w="12700" cap="flat" cmpd="sng">
            <a:noFill/>
            <a:prstDash val="solid"/>
            <a:miter/>
          </a:ln>
        </p:spPr>
      </p:pic>
    </p:spTree>
    <p:extLst>
      <p:ext uri="{BB962C8B-B14F-4D97-AF65-F5344CB8AC3E}">
        <p14:creationId xmlns:p14="http://schemas.microsoft.com/office/powerpoint/2010/main" xmlns="" val="12521169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 name="文本框"/>
          <p:cNvSpPr>
            <a:spLocks noGrp="1"/>
          </p:cNvSpPr>
          <p:nvPr>
            <p:ph type="title"/>
          </p:nvPr>
        </p:nvSpPr>
        <p:spPr>
          <a:xfrm>
            <a:off x="628650" y="12570"/>
            <a:ext cx="7715575" cy="1988736"/>
          </a:xfrm>
          <a:prstGeom prst="rect">
            <a:avLst/>
          </a:prstGeom>
          <a:solidFill>
            <a:srgbClr val="02A5E3"/>
          </a:solidFill>
          <a:ln w="12700" cap="flat" cmpd="sng">
            <a:noFill/>
            <a:prstDash val="solid"/>
            <a:miter/>
          </a:ln>
        </p:spPr>
        <p:txBody>
          <a:bodyPr vert="horz" wrap="square" lIns="91440" tIns="45720" rIns="91440" bIns="45720" anchor="ctr" anchorCtr="0">
            <a:prstTxWarp prst="textNoShape">
              <a:avLst/>
            </a:prstTxWarp>
          </a:bodyPr>
          <a:lstStyle/>
          <a:p>
            <a:pPr marL="0" indent="0" algn="l">
              <a:lnSpc>
                <a:spcPct val="90000"/>
              </a:lnSpc>
              <a:spcBef>
                <a:spcPts val="0"/>
              </a:spcBef>
              <a:spcAft>
                <a:spcPts val="0"/>
              </a:spcAft>
              <a:buNone/>
            </a:pPr>
            <a:r>
              <a:rPr lang="en-US" altLang="zh-CN" sz="4000" b="0" i="0" u="none" strike="noStrike" kern="1200" cap="none" spc="0" baseline="0">
                <a:solidFill>
                  <a:schemeClr val="tx1"/>
                </a:solidFill>
                <a:latin typeface="Calibri Light" charset="0"/>
                <a:ea typeface="宋体" charset="0"/>
                <a:cs typeface="Lucida Sans"/>
              </a:rPr>
              <a:t>On the basis of their morphological, physiology and life cycles, the xerophytes can be grouped into three categories. </a:t>
            </a:r>
            <a:endParaRPr lang="zh-CN" altLang="en-US" sz="4000" b="0" i="0" u="none" strike="noStrike" kern="1200" cap="none" spc="0" baseline="0">
              <a:solidFill>
                <a:schemeClr val="tx1"/>
              </a:solidFill>
              <a:latin typeface="Calibri Light" charset="0"/>
              <a:ea typeface="宋体" charset="0"/>
              <a:cs typeface="Lucida Sans"/>
            </a:endParaRPr>
          </a:p>
        </p:txBody>
      </p:sp>
      <p:sp>
        <p:nvSpPr>
          <p:cNvPr id="42" name="文本框"/>
          <p:cNvSpPr>
            <a:spLocks noGrp="1"/>
          </p:cNvSpPr>
          <p:nvPr>
            <p:ph type="body" idx="1"/>
          </p:nvPr>
        </p:nvSpPr>
        <p:spPr>
          <a:xfrm rot="21600000">
            <a:off x="317657" y="2249597"/>
            <a:ext cx="8675154" cy="4377525"/>
          </a:xfrm>
          <a:prstGeom prst="rect">
            <a:avLst/>
          </a:prstGeom>
          <a:noFill/>
          <a:ln w="12700" cap="flat" cmpd="sng">
            <a:noFill/>
            <a:prstDash val="solid"/>
            <a:miter/>
          </a:ln>
        </p:spPr>
        <p:txBody>
          <a:bodyPr vert="horz" wrap="square" lIns="91440" tIns="45720" rIns="91440" bIns="45720" anchor="t" anchorCtr="0">
            <a:prstTxWarp prst="textNoShape">
              <a:avLst/>
            </a:prstTxWarp>
          </a:bodyPr>
          <a:lstStyle/>
          <a:p>
            <a:pPr marL="228600" indent="-228600" algn="l">
              <a:lnSpc>
                <a:spcPct val="90000"/>
              </a:lnSpc>
              <a:spcBef>
                <a:spcPts val="1000"/>
              </a:spcBef>
              <a:spcAft>
                <a:spcPts val="0"/>
              </a:spcAft>
              <a:buFont typeface="Arial" pitchFamily="34" charset="0"/>
              <a:buChar char="•"/>
            </a:pPr>
            <a:r>
              <a:rPr lang="en-US" altLang="zh-CN" sz="2800" b="0" i="0" u="none" strike="noStrike" kern="1200" cap="none" spc="0" baseline="0">
                <a:solidFill>
                  <a:schemeClr val="tx1"/>
                </a:solidFill>
                <a:latin typeface="Calibri" charset="0"/>
                <a:ea typeface="宋体" charset="0"/>
                <a:cs typeface="Lucida Sans"/>
              </a:rPr>
              <a:t>1. </a:t>
            </a:r>
            <a:r>
              <a:rPr lang="en-US" altLang="zh-CN" sz="2800" b="1" i="0" u="none" strike="noStrike" kern="1200" cap="none" spc="0" baseline="0">
                <a:solidFill>
                  <a:schemeClr val="tx1"/>
                </a:solidFill>
                <a:latin typeface="Calibri" charset="0"/>
                <a:ea typeface="宋体" charset="0"/>
                <a:cs typeface="Lucida Sans"/>
              </a:rPr>
              <a:t>Ephemerals</a:t>
            </a:r>
            <a:r>
              <a:rPr lang="en-US" altLang="zh-CN" sz="2800" b="0" i="0" u="none" strike="noStrike" kern="1200" cap="none" spc="0" baseline="0">
                <a:solidFill>
                  <a:schemeClr val="tx1"/>
                </a:solidFill>
                <a:latin typeface="Calibri" charset="0"/>
                <a:ea typeface="宋体" charset="0"/>
                <a:cs typeface="Lucida Sans"/>
              </a:rPr>
              <a:t>: They are </a:t>
            </a:r>
            <a:r>
              <a:rPr lang="en-US" altLang="zh-CN" sz="2800" b="1" i="0" u="none" strike="noStrike" kern="1200" cap="none" spc="0" baseline="0">
                <a:solidFill>
                  <a:schemeClr val="tx1"/>
                </a:solidFill>
                <a:latin typeface="Calibri" charset="0"/>
                <a:ea typeface="宋体" charset="0"/>
                <a:cs typeface="Lucida Sans"/>
              </a:rPr>
              <a:t>drought escapers</a:t>
            </a:r>
            <a:r>
              <a:rPr lang="en-US" altLang="zh-CN" sz="2400" b="1" i="0" u="none" strike="noStrike" kern="1200" cap="none" spc="0" baseline="0">
                <a:solidFill>
                  <a:schemeClr val="tx1"/>
                </a:solidFill>
                <a:latin typeface="Calibri" charset="0"/>
                <a:ea typeface="宋体" charset="0"/>
                <a:cs typeface="Lucida Sans"/>
              </a:rPr>
              <a:t> or drought evaders found in the habitatsof prolonged  dry season.   Eg: Solanum xanthocarpum, Echinops echinala etc. </a:t>
            </a:r>
            <a:endParaRPr lang="en-US" altLang="zh-CN" sz="2800" b="0" i="0" u="none" strike="noStrike" kern="1200" cap="none" spc="0" baseline="0">
              <a:solidFill>
                <a:schemeClr val="tx1"/>
              </a:solidFill>
              <a:latin typeface="Calibri" charset="0"/>
              <a:ea typeface="宋体" charset="0"/>
              <a:cs typeface="Lucida Sans"/>
            </a:endParaRPr>
          </a:p>
          <a:p>
            <a:pPr marL="228600" indent="-228600" algn="l">
              <a:lnSpc>
                <a:spcPct val="90000"/>
              </a:lnSpc>
              <a:spcBef>
                <a:spcPts val="1000"/>
              </a:spcBef>
              <a:spcAft>
                <a:spcPts val="0"/>
              </a:spcAft>
              <a:buFont typeface="Arial" pitchFamily="34" charset="0"/>
              <a:buChar char="•"/>
            </a:pPr>
            <a:r>
              <a:rPr lang="en-US" altLang="zh-CN" sz="2400" b="1" i="0" u="none" strike="noStrike" kern="1200" cap="none" spc="0" baseline="0">
                <a:solidFill>
                  <a:schemeClr val="tx1"/>
                </a:solidFill>
                <a:latin typeface="Calibri" charset="0"/>
                <a:ea typeface="宋体" charset="0"/>
                <a:cs typeface="Lucida Sans"/>
              </a:rPr>
              <a:t>2.  </a:t>
            </a:r>
            <a:r>
              <a:rPr lang="en-US" altLang="zh-CN" sz="2800" b="1" i="0" u="none" strike="noStrike" kern="1200" cap="none" spc="0" baseline="0">
                <a:solidFill>
                  <a:schemeClr val="tx1"/>
                </a:solidFill>
                <a:latin typeface="Calibri" charset="0"/>
                <a:ea typeface="宋体" charset="0"/>
                <a:cs typeface="Lucida Sans"/>
              </a:rPr>
              <a:t>Succulents. </a:t>
            </a:r>
            <a:r>
              <a:rPr lang="en-US" altLang="zh-CN" sz="2800" b="0" i="0" u="none" strike="noStrike" kern="1200" cap="none" spc="0" baseline="0">
                <a:solidFill>
                  <a:schemeClr val="tx1"/>
                </a:solidFill>
                <a:latin typeface="Calibri" charset="0"/>
                <a:ea typeface="宋体" charset="0"/>
                <a:cs typeface="Lucida Sans"/>
              </a:rPr>
              <a:t>Such plants are called as </a:t>
            </a:r>
            <a:r>
              <a:rPr lang="en-US" altLang="zh-CN" sz="2800" b="1" i="0" u="none" strike="noStrike" kern="1200" cap="none" spc="0" baseline="0">
                <a:solidFill>
                  <a:schemeClr val="tx1"/>
                </a:solidFill>
                <a:latin typeface="Calibri" charset="0"/>
                <a:ea typeface="宋体" charset="0"/>
                <a:cs typeface="Lucida Sans"/>
              </a:rPr>
              <a:t>drought resisting</a:t>
            </a:r>
            <a:r>
              <a:rPr lang="en-US" altLang="zh-CN" sz="2800" b="0" i="0" u="none" strike="noStrike" kern="1200" cap="none" spc="0" baseline="0">
                <a:solidFill>
                  <a:schemeClr val="tx1"/>
                </a:solidFill>
                <a:latin typeface="Calibri" charset="0"/>
                <a:ea typeface="宋体" charset="0"/>
                <a:cs typeface="Lucida Sans"/>
              </a:rPr>
              <a:t> plants. The succulents are able to store large amount of water in their bodies. Eg: Stem succulents :Opuntia,Euphorbia etc.</a:t>
            </a:r>
          </a:p>
          <a:p>
            <a:pPr marL="0" indent="0" algn="l">
              <a:lnSpc>
                <a:spcPct val="90000"/>
              </a:lnSpc>
              <a:spcBef>
                <a:spcPts val="1000"/>
              </a:spcBef>
              <a:spcAft>
                <a:spcPts val="0"/>
              </a:spcAft>
              <a:buNone/>
            </a:pPr>
            <a:r>
              <a:rPr lang="en-US" altLang="zh-CN" sz="2800" b="0" i="0" u="none" strike="noStrike" kern="1200" cap="none" spc="0" baseline="0">
                <a:solidFill>
                  <a:schemeClr val="tx1"/>
                </a:solidFill>
                <a:latin typeface="Calibri" charset="0"/>
                <a:ea typeface="宋体" charset="0"/>
                <a:cs typeface="Lucida Sans"/>
              </a:rPr>
              <a:t>    Leaf succulents : Agave, Bryophylluin etc. </a:t>
            </a:r>
          </a:p>
          <a:p>
            <a:pPr marL="0" indent="0" algn="l">
              <a:lnSpc>
                <a:spcPct val="90000"/>
              </a:lnSpc>
              <a:spcBef>
                <a:spcPts val="1000"/>
              </a:spcBef>
              <a:spcAft>
                <a:spcPts val="0"/>
              </a:spcAft>
              <a:buNone/>
            </a:pPr>
            <a:r>
              <a:rPr lang="en-US" altLang="zh-CN" sz="2800" b="0" i="0" u="none" strike="noStrike" kern="1200" cap="none" spc="0" baseline="0">
                <a:solidFill>
                  <a:schemeClr val="tx1"/>
                </a:solidFill>
                <a:latin typeface="Calibri" charset="0"/>
                <a:ea typeface="宋体" charset="0"/>
                <a:cs typeface="Lucida Sans"/>
              </a:rPr>
              <a:t>    Root succulents : Asparagus, Ceiba parviflora etc.  </a:t>
            </a:r>
          </a:p>
          <a:p>
            <a:pPr marL="0" indent="0" algn="l">
              <a:lnSpc>
                <a:spcPct val="90000"/>
              </a:lnSpc>
              <a:spcBef>
                <a:spcPts val="1000"/>
              </a:spcBef>
              <a:spcAft>
                <a:spcPts val="0"/>
              </a:spcAft>
              <a:buNone/>
            </a:pPr>
            <a:r>
              <a:rPr lang="en-US" altLang="zh-CN" sz="2800" b="0" i="0" u="none" strike="noStrike" kern="1200" cap="none" spc="0" baseline="0">
                <a:solidFill>
                  <a:schemeClr val="tx1"/>
                </a:solidFill>
                <a:latin typeface="Calibri" charset="0"/>
                <a:ea typeface="宋体" charset="0"/>
                <a:cs typeface="Lucida Sans"/>
              </a:rPr>
              <a:t> </a:t>
            </a:r>
            <a:endParaRPr lang="zh-CN" altLang="en-US" sz="2800" b="0" i="0" u="none" strike="noStrike" kern="1200" cap="none" spc="0" baseline="0">
              <a:solidFill>
                <a:schemeClr val="tx1"/>
              </a:solidFill>
              <a:latin typeface="Calibri" charset="0"/>
              <a:ea typeface="宋体" charset="0"/>
              <a:cs typeface="Lucida Sans"/>
            </a:endParaRPr>
          </a:p>
        </p:txBody>
      </p:sp>
    </p:spTree>
    <p:extLst>
      <p:ext uri="{BB962C8B-B14F-4D97-AF65-F5344CB8AC3E}">
        <p14:creationId xmlns:p14="http://schemas.microsoft.com/office/powerpoint/2010/main" xmlns="" val="8214967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 name="文本框"/>
          <p:cNvSpPr>
            <a:spLocks noGrp="1"/>
          </p:cNvSpPr>
          <p:nvPr>
            <p:ph type="title"/>
          </p:nvPr>
        </p:nvSpPr>
        <p:spPr>
          <a:xfrm>
            <a:off x="628650" y="365126"/>
            <a:ext cx="7886700" cy="1325563"/>
          </a:xfrm>
          <a:prstGeom prst="rect">
            <a:avLst/>
          </a:prstGeom>
          <a:noFill/>
          <a:ln w="12700" cap="flat" cmpd="sng">
            <a:noFill/>
            <a:prstDash val="solid"/>
            <a:miter/>
          </a:ln>
        </p:spPr>
        <p:txBody>
          <a:bodyPr vert="horz" wrap="square" lIns="91440" tIns="45720" rIns="91440" bIns="45720" anchor="ctr" anchorCtr="0">
            <a:prstTxWarp prst="textNoShape">
              <a:avLst/>
            </a:prstTxWarp>
          </a:bodyPr>
          <a:lstStyle/>
          <a:p>
            <a:pPr marL="0" indent="0" algn="l">
              <a:lnSpc>
                <a:spcPct val="90000"/>
              </a:lnSpc>
              <a:spcBef>
                <a:spcPts val="0"/>
              </a:spcBef>
              <a:spcAft>
                <a:spcPts val="0"/>
              </a:spcAft>
              <a:buNone/>
            </a:pPr>
            <a:endParaRPr lang="zh-CN" altLang="en-US" sz="4400" b="0" i="0" u="none" strike="noStrike" kern="1200" cap="none" spc="0" baseline="0">
              <a:solidFill>
                <a:schemeClr val="tx1"/>
              </a:solidFill>
              <a:latin typeface="Calibri Light" charset="0"/>
              <a:ea typeface="宋体" charset="0"/>
              <a:cs typeface="Lucida Sans"/>
            </a:endParaRPr>
          </a:p>
        </p:txBody>
      </p:sp>
      <p:sp>
        <p:nvSpPr>
          <p:cNvPr id="44" name="文本框"/>
          <p:cNvSpPr>
            <a:spLocks noGrp="1"/>
          </p:cNvSpPr>
          <p:nvPr>
            <p:ph type="body" idx="1"/>
          </p:nvPr>
        </p:nvSpPr>
        <p:spPr>
          <a:xfrm>
            <a:off x="628650" y="1825625"/>
            <a:ext cx="7886700" cy="4351338"/>
          </a:xfrm>
          <a:prstGeom prst="rect">
            <a:avLst/>
          </a:prstGeom>
          <a:noFill/>
          <a:ln w="12700" cap="flat" cmpd="sng">
            <a:noFill/>
            <a:prstDash val="solid"/>
            <a:miter/>
          </a:ln>
        </p:spPr>
        <p:txBody>
          <a:bodyPr vert="horz" wrap="square" lIns="91440" tIns="45720" rIns="91440" bIns="45720" anchor="t" anchorCtr="0">
            <a:prstTxWarp prst="textNoShape">
              <a:avLst/>
            </a:prstTxWarp>
          </a:bodyPr>
          <a:lstStyle/>
          <a:p>
            <a:pPr marL="228600" indent="-228600" algn="l">
              <a:lnSpc>
                <a:spcPct val="90000"/>
              </a:lnSpc>
              <a:spcBef>
                <a:spcPts val="1000"/>
              </a:spcBef>
              <a:spcAft>
                <a:spcPts val="0"/>
              </a:spcAft>
              <a:buFont typeface="Arial" pitchFamily="34" charset="0"/>
              <a:buChar char="•"/>
            </a:pPr>
            <a:r>
              <a:rPr lang="en-US" altLang="zh-CN" sz="2800" b="1" i="0" u="none" strike="noStrike" kern="1200" cap="none" spc="0" baseline="0">
                <a:solidFill>
                  <a:schemeClr val="tx1"/>
                </a:solidFill>
                <a:latin typeface="Calibri" charset="0"/>
                <a:ea typeface="宋体" charset="0"/>
                <a:cs typeface="Lucida Sans"/>
              </a:rPr>
              <a:t>Non -succulents plant : </a:t>
            </a:r>
            <a:r>
              <a:rPr lang="en-US" altLang="zh-CN" sz="2800" b="0" i="0" u="none" strike="noStrike" kern="1200" cap="none" spc="0" baseline="0">
                <a:solidFill>
                  <a:schemeClr val="tx1"/>
                </a:solidFill>
                <a:latin typeface="Calibri" charset="0"/>
                <a:ea typeface="宋体" charset="0"/>
                <a:cs typeface="Lucida Sans"/>
              </a:rPr>
              <a:t>These are the true xerophytes because they experience dryness both internal and external. They are perennials and are characterised by many morphological and biological modifications, which enable them to withstand dry condition. </a:t>
            </a:r>
          </a:p>
          <a:p>
            <a:pPr marL="0" indent="0" algn="l">
              <a:lnSpc>
                <a:spcPct val="90000"/>
              </a:lnSpc>
              <a:spcBef>
                <a:spcPts val="1000"/>
              </a:spcBef>
              <a:spcAft>
                <a:spcPts val="0"/>
              </a:spcAft>
              <a:buNone/>
            </a:pPr>
            <a:r>
              <a:rPr lang="en-US" altLang="zh-CN" sz="2800" b="0" i="0" u="none" strike="noStrike" kern="1200" cap="none" spc="0" baseline="0">
                <a:solidFill>
                  <a:schemeClr val="tx1"/>
                </a:solidFill>
                <a:latin typeface="Calibri" charset="0"/>
                <a:ea typeface="宋体" charset="0"/>
                <a:cs typeface="Lucida Sans"/>
              </a:rPr>
              <a:t>  Eg:Acacia nilotica,Nerium etc.</a:t>
            </a:r>
            <a:endParaRPr lang="zh-CN" altLang="en-US" sz="2800" b="0" i="0" u="none" strike="noStrike" kern="1200" cap="none" spc="0" baseline="0">
              <a:solidFill>
                <a:schemeClr val="tx1"/>
              </a:solidFill>
              <a:latin typeface="Calibri" charset="0"/>
              <a:ea typeface="宋体" charset="0"/>
              <a:cs typeface="Lucida Sans"/>
            </a:endParaRPr>
          </a:p>
        </p:txBody>
      </p:sp>
    </p:spTree>
    <p:extLst>
      <p:ext uri="{BB962C8B-B14F-4D97-AF65-F5344CB8AC3E}">
        <p14:creationId xmlns:p14="http://schemas.microsoft.com/office/powerpoint/2010/main" xmlns="" val="10125955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5" name="图片"/>
          <p:cNvPicPr>
            <a:picLocks/>
          </p:cNvPicPr>
          <p:nvPr/>
        </p:nvPicPr>
        <p:blipFill>
          <a:blip r:embed="rId3" cstate="print"/>
          <a:stretch>
            <a:fillRect/>
          </a:stretch>
        </p:blipFill>
        <p:spPr>
          <a:xfrm>
            <a:off x="0" y="-44361"/>
            <a:ext cx="9144000" cy="6919052"/>
          </a:xfrm>
          <a:prstGeom prst="rect">
            <a:avLst/>
          </a:prstGeom>
          <a:noFill/>
          <a:ln w="12700" cap="flat" cmpd="sng">
            <a:noFill/>
            <a:prstDash val="solid"/>
            <a:miter/>
          </a:ln>
        </p:spPr>
      </p:pic>
    </p:spTree>
    <p:extLst>
      <p:ext uri="{BB962C8B-B14F-4D97-AF65-F5344CB8AC3E}">
        <p14:creationId xmlns:p14="http://schemas.microsoft.com/office/powerpoint/2010/main" xmlns="" val="16111925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6" name="图片"/>
          <p:cNvPicPr>
            <a:picLocks/>
          </p:cNvPicPr>
          <p:nvPr/>
        </p:nvPicPr>
        <p:blipFill>
          <a:blip r:embed="rId3" cstate="print"/>
          <a:stretch>
            <a:fillRect/>
          </a:stretch>
        </p:blipFill>
        <p:spPr>
          <a:xfrm rot="21600000">
            <a:off x="-1" y="-23402"/>
            <a:ext cx="8903860" cy="6867913"/>
          </a:xfrm>
          <a:prstGeom prst="rect">
            <a:avLst/>
          </a:prstGeom>
          <a:noFill/>
          <a:ln w="12700" cap="flat" cmpd="sng">
            <a:noFill/>
            <a:prstDash val="solid"/>
            <a:miter/>
          </a:ln>
        </p:spPr>
      </p:pic>
    </p:spTree>
    <p:extLst>
      <p:ext uri="{BB962C8B-B14F-4D97-AF65-F5344CB8AC3E}">
        <p14:creationId xmlns:p14="http://schemas.microsoft.com/office/powerpoint/2010/main" xmlns="" val="9248515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7" name="图片"/>
          <p:cNvPicPr>
            <a:picLocks/>
          </p:cNvPicPr>
          <p:nvPr/>
        </p:nvPicPr>
        <p:blipFill>
          <a:blip r:embed="rId3" cstate="print"/>
          <a:stretch>
            <a:fillRect/>
          </a:stretch>
        </p:blipFill>
        <p:spPr>
          <a:xfrm>
            <a:off x="0" y="6913"/>
            <a:ext cx="9144000" cy="6844171"/>
          </a:xfrm>
          <a:prstGeom prst="rect">
            <a:avLst/>
          </a:prstGeom>
          <a:noFill/>
          <a:ln w="12700" cap="flat" cmpd="sng">
            <a:noFill/>
            <a:prstDash val="solid"/>
            <a:miter/>
          </a:ln>
        </p:spPr>
      </p:pic>
    </p:spTree>
    <p:extLst>
      <p:ext uri="{BB962C8B-B14F-4D97-AF65-F5344CB8AC3E}">
        <p14:creationId xmlns:p14="http://schemas.microsoft.com/office/powerpoint/2010/main" xmlns="" val="1544079995"/>
      </p:ext>
    </p:extLst>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
        <a:ea typeface=""/>
        <a:cs typeface=""/>
      </a:majorFont>
      <a:minorFont>
        <a:latin typeface=""/>
        <a:ea typeface=""/>
        <a:cs typeface=""/>
      </a:minorFont>
    </a:fontScheme>
    <a:fmtScheme name="Office Theme">
      <a:fillStyleLst>
        <a:solidFill>
          <a:schemeClr val="phClr"/>
        </a:solidFill>
        <a:gradFill/>
        <a:gradFill/>
      </a:fillStyleLst>
      <a:lnStyleLst>
        <a:ln/>
        <a:ln/>
        <a:ln/>
      </a:lnStyleLst>
      <a:effectStyleLst>
        <a:effectStyle>
          <a:effectLst/>
        </a:effectStyle>
        <a:effectStyle>
          <a:effectLst/>
        </a:effectStyle>
        <a:effectStyle>
          <a:effectLst/>
        </a:effectStyle>
      </a:effectStyleLst>
      <a:bgFillStyleLst>
        <a:solidFill>
          <a:schemeClr val="phClr"/>
        </a:solidFill>
        <a:gradFill/>
        <a:gradFill/>
      </a:bgFillStyleLst>
    </a:fmtScheme>
  </a:themeElements>
  <a:objectDefaults/>
  <a:extraClrSchemeLst/>
</a:theme>
</file>

<file path=ppt/theme/theme2.xml><?xml version="1.0" encoding="utf-8"?>
<a:theme xmlns:a="http://schemas.openxmlformats.org/drawingml/2006/main" name="notesMaster1">
  <a:themeElements>
    <a:clrScheme name="notesMaster1">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notesMaster1">
      <a:majorFont>
        <a:latin typeface=""/>
        <a:ea typeface=""/>
        <a:cs typeface=""/>
      </a:majorFont>
      <a:minorFont>
        <a:latin typeface=""/>
        <a:ea typeface=""/>
        <a:cs typeface=""/>
      </a:minorFont>
    </a:fontScheme>
    <a:fmtScheme name="notesMaster1">
      <a:fillStyleLst>
        <a:solidFill>
          <a:schemeClr val="phClr"/>
        </a:solidFill>
        <a:gradFill/>
        <a:gradFill/>
      </a:fillStyleLst>
      <a:lnStyleLst>
        <a:ln/>
        <a:ln/>
        <a:ln/>
      </a:lnStyleLst>
      <a:effectStyleLst>
        <a:effectStyle>
          <a:effectLst/>
        </a:effectStyle>
        <a:effectStyle>
          <a:effectLst/>
        </a:effectStyle>
        <a:effectStyle>
          <a:effectLst/>
        </a:effectStyle>
      </a:effectStyleLst>
      <a:bgFillStyleLst>
        <a:solidFill>
          <a:schemeClr val="phClr"/>
        </a:solidFill>
        <a:gradFill/>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Normal.eit</Template>
  <TotalTime>2</TotalTime>
  <Words>176</Words>
  <Application>Yozo_Office</Application>
  <PresentationFormat>On-screen Show (4:3)</PresentationFormat>
  <Paragraphs>27</Paragraphs>
  <Slides>16</Slides>
  <Notes>16</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Ecological Factors and Ecological adaptations</vt:lpstr>
      <vt:lpstr>Slide 2</vt:lpstr>
      <vt:lpstr>Slide 3</vt:lpstr>
      <vt:lpstr>Slide 4</vt:lpstr>
      <vt:lpstr>Slide 5</vt:lpstr>
      <vt:lpstr>Slide 6</vt:lpstr>
      <vt:lpstr>Slide 7</vt:lpstr>
      <vt:lpstr>Slide 8</vt:lpstr>
      <vt:lpstr>Slide 9</vt:lpstr>
      <vt:lpstr>Slide 10</vt:lpstr>
      <vt:lpstr>Slide 11</vt:lpstr>
      <vt:lpstr>On the basis of their morphological, physiology and life cycles, the xerophytes can be grouped into three categories. </vt:lpstr>
      <vt:lpstr>Slide 13</vt:lpstr>
      <vt:lpstr>Slide 14</vt:lpstr>
      <vt:lpstr>Slide 15</vt:lpstr>
      <vt:lpstr>Slide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Ecological Factors and Ecological adaptations</dc:title>
  <dc:creator>ABC</dc:creator>
  <cp:lastModifiedBy>Dhanmanti</cp:lastModifiedBy>
  <cp:revision>1</cp:revision>
  <dcterms:created xsi:type="dcterms:W3CDTF">2015-05-11T22:30:45Z</dcterms:created>
  <dcterms:modified xsi:type="dcterms:W3CDTF">2022-07-02T11:44:52Z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387bfb2fee7f45e89f7608395b9f8686</vt:lpwstr>
  </property>
</Properties>
</file>